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9F2C1-DDDB-43F0-BE26-C2D151C387C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90D68-8348-4621-8A37-D5FA6A21A30D}">
      <dgm:prSet phldrT="[Text]"/>
      <dgm:spPr/>
      <dgm:t>
        <a:bodyPr/>
        <a:lstStyle/>
        <a:p>
          <a:r>
            <a:rPr lang="en-US" dirty="0" smtClean="0"/>
            <a:t>Department</a:t>
          </a:r>
          <a:endParaRPr lang="en-US" dirty="0"/>
        </a:p>
      </dgm:t>
    </dgm:pt>
    <dgm:pt modelId="{8A478878-D721-44C3-96A4-15F2B89328F6}" type="parTrans" cxnId="{74234B4D-50DB-4949-B2AE-394FAB43DE43}">
      <dgm:prSet/>
      <dgm:spPr/>
      <dgm:t>
        <a:bodyPr/>
        <a:lstStyle/>
        <a:p>
          <a:endParaRPr lang="en-US"/>
        </a:p>
      </dgm:t>
    </dgm:pt>
    <dgm:pt modelId="{807A1943-373E-4883-9DF8-ED384F098D06}" type="sibTrans" cxnId="{74234B4D-50DB-4949-B2AE-394FAB43DE43}">
      <dgm:prSet/>
      <dgm:spPr/>
      <dgm:t>
        <a:bodyPr/>
        <a:lstStyle/>
        <a:p>
          <a:endParaRPr lang="en-US"/>
        </a:p>
      </dgm:t>
    </dgm:pt>
    <dgm:pt modelId="{1CC99087-CC7E-44DB-B847-D25605EFB1B7}">
      <dgm:prSet phldrT="[Text]"/>
      <dgm:spPr/>
      <dgm:t>
        <a:bodyPr/>
        <a:lstStyle/>
        <a:p>
          <a:r>
            <a:rPr lang="en-US" dirty="0" smtClean="0"/>
            <a:t>Semester</a:t>
          </a:r>
          <a:endParaRPr lang="en-US" dirty="0"/>
        </a:p>
      </dgm:t>
    </dgm:pt>
    <dgm:pt modelId="{07718156-ABA9-4E62-8A5E-593D38691471}" type="parTrans" cxnId="{E2644159-EED4-4860-B91E-E111938054EB}">
      <dgm:prSet/>
      <dgm:spPr/>
      <dgm:t>
        <a:bodyPr/>
        <a:lstStyle/>
        <a:p>
          <a:endParaRPr lang="en-US"/>
        </a:p>
      </dgm:t>
    </dgm:pt>
    <dgm:pt modelId="{794C219F-79C5-422F-A725-543AF30C3765}" type="sibTrans" cxnId="{E2644159-EED4-4860-B91E-E111938054EB}">
      <dgm:prSet/>
      <dgm:spPr/>
      <dgm:t>
        <a:bodyPr/>
        <a:lstStyle/>
        <a:p>
          <a:endParaRPr lang="en-US"/>
        </a:p>
      </dgm:t>
    </dgm:pt>
    <dgm:pt modelId="{3825FCCD-2C03-4390-AEE6-559EE5729548}">
      <dgm:prSet phldrT="[Text]"/>
      <dgm:spPr/>
      <dgm:t>
        <a:bodyPr/>
        <a:lstStyle/>
        <a:p>
          <a:r>
            <a:rPr lang="en-US" dirty="0" smtClean="0"/>
            <a:t>Course</a:t>
          </a:r>
          <a:endParaRPr lang="en-US" dirty="0"/>
        </a:p>
      </dgm:t>
    </dgm:pt>
    <dgm:pt modelId="{43D3A425-0EF3-4725-8442-BD119E69DB6B}" type="parTrans" cxnId="{996554EF-F714-4C23-B11C-BB5D3D50924C}">
      <dgm:prSet/>
      <dgm:spPr/>
      <dgm:t>
        <a:bodyPr/>
        <a:lstStyle/>
        <a:p>
          <a:endParaRPr lang="en-US"/>
        </a:p>
      </dgm:t>
    </dgm:pt>
    <dgm:pt modelId="{14A4A9C4-D9E7-4CCF-B254-E4FD0D2B826B}" type="sibTrans" cxnId="{996554EF-F714-4C23-B11C-BB5D3D50924C}">
      <dgm:prSet/>
      <dgm:spPr/>
      <dgm:t>
        <a:bodyPr/>
        <a:lstStyle/>
        <a:p>
          <a:endParaRPr lang="en-US"/>
        </a:p>
      </dgm:t>
    </dgm:pt>
    <dgm:pt modelId="{C4B039DF-F3F4-4320-B606-96645E51D763}" type="pres">
      <dgm:prSet presAssocID="{0149F2C1-DDDB-43F0-BE26-C2D151C387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7C815A-229D-456E-9852-C8DB3D07CD0B}" type="pres">
      <dgm:prSet presAssocID="{AF390D68-8348-4621-8A37-D5FA6A21A30D}" presName="root" presStyleCnt="0"/>
      <dgm:spPr/>
    </dgm:pt>
    <dgm:pt modelId="{D19D807C-2A1F-42C3-BB4F-5083EB39FA29}" type="pres">
      <dgm:prSet presAssocID="{AF390D68-8348-4621-8A37-D5FA6A21A30D}" presName="rootComposite" presStyleCnt="0"/>
      <dgm:spPr/>
    </dgm:pt>
    <dgm:pt modelId="{B3B63ECB-2FF0-4AB5-A55E-B9AD0560EF95}" type="pres">
      <dgm:prSet presAssocID="{AF390D68-8348-4621-8A37-D5FA6A21A30D}" presName="rootText" presStyleLbl="node1" presStyleIdx="0" presStyleCnt="1"/>
      <dgm:spPr/>
      <dgm:t>
        <a:bodyPr/>
        <a:lstStyle/>
        <a:p>
          <a:endParaRPr lang="en-US"/>
        </a:p>
      </dgm:t>
    </dgm:pt>
    <dgm:pt modelId="{C6D0917A-E69C-4159-B0FE-8C6A69547196}" type="pres">
      <dgm:prSet presAssocID="{AF390D68-8348-4621-8A37-D5FA6A21A30D}" presName="rootConnector" presStyleLbl="node1" presStyleIdx="0" presStyleCnt="1"/>
      <dgm:spPr/>
      <dgm:t>
        <a:bodyPr/>
        <a:lstStyle/>
        <a:p>
          <a:endParaRPr lang="en-US"/>
        </a:p>
      </dgm:t>
    </dgm:pt>
    <dgm:pt modelId="{96A50795-8F90-4DA7-81FC-1BBDE7C510C2}" type="pres">
      <dgm:prSet presAssocID="{AF390D68-8348-4621-8A37-D5FA6A21A30D}" presName="childShape" presStyleCnt="0"/>
      <dgm:spPr/>
    </dgm:pt>
    <dgm:pt modelId="{A7FB6701-700C-430B-B0B2-20511F9A416A}" type="pres">
      <dgm:prSet presAssocID="{07718156-ABA9-4E62-8A5E-593D38691471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8FB5F83-B852-41BA-B4C5-EF777814F15B}" type="pres">
      <dgm:prSet presAssocID="{1CC99087-CC7E-44DB-B847-D25605EFB1B7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70C38-8BE4-4EE6-B97D-0EBBF492D351}" type="pres">
      <dgm:prSet presAssocID="{43D3A425-0EF3-4725-8442-BD119E69DB6B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4844D3E-B941-4453-8ED1-496ABC5573F3}" type="pres">
      <dgm:prSet presAssocID="{3825FCCD-2C03-4390-AEE6-559EE5729548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C2A3C6-4416-447F-8317-455D74DA2301}" type="presOf" srcId="{0149F2C1-DDDB-43F0-BE26-C2D151C387CD}" destId="{C4B039DF-F3F4-4320-B606-96645E51D763}" srcOrd="0" destOrd="0" presId="urn:microsoft.com/office/officeart/2005/8/layout/hierarchy3"/>
    <dgm:cxn modelId="{2284DA2A-01EC-41C7-BCED-17BABE2C13B0}" type="presOf" srcId="{AF390D68-8348-4621-8A37-D5FA6A21A30D}" destId="{B3B63ECB-2FF0-4AB5-A55E-B9AD0560EF95}" srcOrd="0" destOrd="0" presId="urn:microsoft.com/office/officeart/2005/8/layout/hierarchy3"/>
    <dgm:cxn modelId="{09B1C302-B42A-45AB-ADB2-A0B503902829}" type="presOf" srcId="{43D3A425-0EF3-4725-8442-BD119E69DB6B}" destId="{DCF70C38-8BE4-4EE6-B97D-0EBBF492D351}" srcOrd="0" destOrd="0" presId="urn:microsoft.com/office/officeart/2005/8/layout/hierarchy3"/>
    <dgm:cxn modelId="{996554EF-F714-4C23-B11C-BB5D3D50924C}" srcId="{AF390D68-8348-4621-8A37-D5FA6A21A30D}" destId="{3825FCCD-2C03-4390-AEE6-559EE5729548}" srcOrd="1" destOrd="0" parTransId="{43D3A425-0EF3-4725-8442-BD119E69DB6B}" sibTransId="{14A4A9C4-D9E7-4CCF-B254-E4FD0D2B826B}"/>
    <dgm:cxn modelId="{84B55787-5BA0-4562-AA0C-BA07B194F88E}" type="presOf" srcId="{07718156-ABA9-4E62-8A5E-593D38691471}" destId="{A7FB6701-700C-430B-B0B2-20511F9A416A}" srcOrd="0" destOrd="0" presId="urn:microsoft.com/office/officeart/2005/8/layout/hierarchy3"/>
    <dgm:cxn modelId="{976CC669-6783-4406-9569-37B48BF82695}" type="presOf" srcId="{1CC99087-CC7E-44DB-B847-D25605EFB1B7}" destId="{88FB5F83-B852-41BA-B4C5-EF777814F15B}" srcOrd="0" destOrd="0" presId="urn:microsoft.com/office/officeart/2005/8/layout/hierarchy3"/>
    <dgm:cxn modelId="{32EE93A2-056F-4426-9FDA-A4CDFF090065}" type="presOf" srcId="{AF390D68-8348-4621-8A37-D5FA6A21A30D}" destId="{C6D0917A-E69C-4159-B0FE-8C6A69547196}" srcOrd="1" destOrd="0" presId="urn:microsoft.com/office/officeart/2005/8/layout/hierarchy3"/>
    <dgm:cxn modelId="{74234B4D-50DB-4949-B2AE-394FAB43DE43}" srcId="{0149F2C1-DDDB-43F0-BE26-C2D151C387CD}" destId="{AF390D68-8348-4621-8A37-D5FA6A21A30D}" srcOrd="0" destOrd="0" parTransId="{8A478878-D721-44C3-96A4-15F2B89328F6}" sibTransId="{807A1943-373E-4883-9DF8-ED384F098D06}"/>
    <dgm:cxn modelId="{54E9EED0-4202-4BFA-AF6B-1F157239C9EA}" type="presOf" srcId="{3825FCCD-2C03-4390-AEE6-559EE5729548}" destId="{B4844D3E-B941-4453-8ED1-496ABC5573F3}" srcOrd="0" destOrd="0" presId="urn:microsoft.com/office/officeart/2005/8/layout/hierarchy3"/>
    <dgm:cxn modelId="{E2644159-EED4-4860-B91E-E111938054EB}" srcId="{AF390D68-8348-4621-8A37-D5FA6A21A30D}" destId="{1CC99087-CC7E-44DB-B847-D25605EFB1B7}" srcOrd="0" destOrd="0" parTransId="{07718156-ABA9-4E62-8A5E-593D38691471}" sibTransId="{794C219F-79C5-422F-A725-543AF30C3765}"/>
    <dgm:cxn modelId="{81B1E038-8E33-4E14-AC8A-3AE2DD94B57A}" type="presParOf" srcId="{C4B039DF-F3F4-4320-B606-96645E51D763}" destId="{C67C815A-229D-456E-9852-C8DB3D07CD0B}" srcOrd="0" destOrd="0" presId="urn:microsoft.com/office/officeart/2005/8/layout/hierarchy3"/>
    <dgm:cxn modelId="{59BC075A-51AC-4ACC-833A-88851C896BED}" type="presParOf" srcId="{C67C815A-229D-456E-9852-C8DB3D07CD0B}" destId="{D19D807C-2A1F-42C3-BB4F-5083EB39FA29}" srcOrd="0" destOrd="0" presId="urn:microsoft.com/office/officeart/2005/8/layout/hierarchy3"/>
    <dgm:cxn modelId="{5521FC05-C1A2-43D5-B610-C6A260BD2AFD}" type="presParOf" srcId="{D19D807C-2A1F-42C3-BB4F-5083EB39FA29}" destId="{B3B63ECB-2FF0-4AB5-A55E-B9AD0560EF95}" srcOrd="0" destOrd="0" presId="urn:microsoft.com/office/officeart/2005/8/layout/hierarchy3"/>
    <dgm:cxn modelId="{4CFC8141-EFCD-4023-9AD5-EB80A21B3298}" type="presParOf" srcId="{D19D807C-2A1F-42C3-BB4F-5083EB39FA29}" destId="{C6D0917A-E69C-4159-B0FE-8C6A69547196}" srcOrd="1" destOrd="0" presId="urn:microsoft.com/office/officeart/2005/8/layout/hierarchy3"/>
    <dgm:cxn modelId="{C1B1D386-C567-4C02-8F44-8C8B8A1F30F4}" type="presParOf" srcId="{C67C815A-229D-456E-9852-C8DB3D07CD0B}" destId="{96A50795-8F90-4DA7-81FC-1BBDE7C510C2}" srcOrd="1" destOrd="0" presId="urn:microsoft.com/office/officeart/2005/8/layout/hierarchy3"/>
    <dgm:cxn modelId="{9CB8993F-3C22-457D-8A9F-33862975C38E}" type="presParOf" srcId="{96A50795-8F90-4DA7-81FC-1BBDE7C510C2}" destId="{A7FB6701-700C-430B-B0B2-20511F9A416A}" srcOrd="0" destOrd="0" presId="urn:microsoft.com/office/officeart/2005/8/layout/hierarchy3"/>
    <dgm:cxn modelId="{C1201065-FB87-4E12-81D3-3428DE538A26}" type="presParOf" srcId="{96A50795-8F90-4DA7-81FC-1BBDE7C510C2}" destId="{88FB5F83-B852-41BA-B4C5-EF777814F15B}" srcOrd="1" destOrd="0" presId="urn:microsoft.com/office/officeart/2005/8/layout/hierarchy3"/>
    <dgm:cxn modelId="{D587419D-97DC-41A7-9857-812BD4F7F24B}" type="presParOf" srcId="{96A50795-8F90-4DA7-81FC-1BBDE7C510C2}" destId="{DCF70C38-8BE4-4EE6-B97D-0EBBF492D351}" srcOrd="2" destOrd="0" presId="urn:microsoft.com/office/officeart/2005/8/layout/hierarchy3"/>
    <dgm:cxn modelId="{46E09CD0-A51D-451B-807D-020ABBAC6F11}" type="presParOf" srcId="{96A50795-8F90-4DA7-81FC-1BBDE7C510C2}" destId="{B4844D3E-B941-4453-8ED1-496ABC557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63ECB-2FF0-4AB5-A55E-B9AD0560EF95}">
      <dsp:nvSpPr>
        <dsp:cNvPr id="0" name=""/>
        <dsp:cNvSpPr/>
      </dsp:nvSpPr>
      <dsp:spPr>
        <a:xfrm>
          <a:off x="3898850" y="706"/>
          <a:ext cx="2565499" cy="1282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Department</a:t>
          </a:r>
          <a:endParaRPr lang="en-US" sz="3900" kern="1200" dirty="0"/>
        </a:p>
      </dsp:txBody>
      <dsp:txXfrm>
        <a:off x="3936420" y="38276"/>
        <a:ext cx="2490359" cy="1207609"/>
      </dsp:txXfrm>
    </dsp:sp>
    <dsp:sp modelId="{A7FB6701-700C-430B-B0B2-20511F9A416A}">
      <dsp:nvSpPr>
        <dsp:cNvPr id="0" name=""/>
        <dsp:cNvSpPr/>
      </dsp:nvSpPr>
      <dsp:spPr>
        <a:xfrm>
          <a:off x="4155400" y="1283456"/>
          <a:ext cx="256549" cy="962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062"/>
              </a:lnTo>
              <a:lnTo>
                <a:pt x="256549" y="962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B5F83-B852-41BA-B4C5-EF777814F15B}">
      <dsp:nvSpPr>
        <dsp:cNvPr id="0" name=""/>
        <dsp:cNvSpPr/>
      </dsp:nvSpPr>
      <dsp:spPr>
        <a:xfrm>
          <a:off x="4411950" y="1604143"/>
          <a:ext cx="2052399" cy="1282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Semester</a:t>
          </a:r>
          <a:endParaRPr lang="en-US" sz="3900" kern="1200" dirty="0"/>
        </a:p>
      </dsp:txBody>
      <dsp:txXfrm>
        <a:off x="4449520" y="1641713"/>
        <a:ext cx="1977259" cy="1207609"/>
      </dsp:txXfrm>
    </dsp:sp>
    <dsp:sp modelId="{DCF70C38-8BE4-4EE6-B97D-0EBBF492D351}">
      <dsp:nvSpPr>
        <dsp:cNvPr id="0" name=""/>
        <dsp:cNvSpPr/>
      </dsp:nvSpPr>
      <dsp:spPr>
        <a:xfrm>
          <a:off x="4155400" y="1283456"/>
          <a:ext cx="256549" cy="2565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99"/>
              </a:lnTo>
              <a:lnTo>
                <a:pt x="256549" y="25654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44D3E-B941-4453-8ED1-496ABC5573F3}">
      <dsp:nvSpPr>
        <dsp:cNvPr id="0" name=""/>
        <dsp:cNvSpPr/>
      </dsp:nvSpPr>
      <dsp:spPr>
        <a:xfrm>
          <a:off x="4411950" y="3207580"/>
          <a:ext cx="2052399" cy="1282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Course</a:t>
          </a:r>
          <a:endParaRPr lang="en-US" sz="3900" kern="1200" dirty="0"/>
        </a:p>
      </dsp:txBody>
      <dsp:txXfrm>
        <a:off x="4449520" y="3245150"/>
        <a:ext cx="1977259" cy="120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45029" y="1964192"/>
            <a:ext cx="10363200" cy="2511425"/>
          </a:xfrm>
        </p:spPr>
        <p:txBody>
          <a:bodyPr>
            <a:normAutofit/>
          </a:bodyPr>
          <a:lstStyle/>
          <a:p>
            <a:r>
              <a:rPr lang="en-US" sz="1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1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08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kuet course help desk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040775" y="1728635"/>
            <a:ext cx="10364452" cy="114064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 android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2263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148" y="434844"/>
            <a:ext cx="10364451" cy="159617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7605" y="2356504"/>
            <a:ext cx="4873474" cy="67999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DELOWAR SIKDER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378231" y="3036498"/>
            <a:ext cx="5106027" cy="274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:1607094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DEPARTMENT:CSE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:2K16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36657" y="2356504"/>
            <a:ext cx="4881804" cy="67999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Satyajit paul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636657" y="3036498"/>
            <a:ext cx="5105401" cy="27401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1607115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:2K16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98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6475" y="1994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68292586"/>
              </p:ext>
            </p:extLst>
          </p:nvPr>
        </p:nvGraphicFramePr>
        <p:xfrm>
          <a:off x="1104900" y="1690235"/>
          <a:ext cx="10363200" cy="449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6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145315" y="741979"/>
            <a:ext cx="5326742" cy="1117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74344" y="2206756"/>
            <a:ext cx="5326742" cy="1117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03372" y="3669741"/>
            <a:ext cx="5326742" cy="1117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contact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03372" y="5132726"/>
            <a:ext cx="5326742" cy="1117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Routine/(with notification at least 15 min)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657" y="2525486"/>
            <a:ext cx="2032000" cy="12046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8" idx="3"/>
            <a:endCxn id="24" idx="1"/>
          </p:cNvCxnSpPr>
          <p:nvPr/>
        </p:nvCxnSpPr>
        <p:spPr>
          <a:xfrm flipV="1">
            <a:off x="3207657" y="1300779"/>
            <a:ext cx="1937658" cy="182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3"/>
          </p:cNvCxnSpPr>
          <p:nvPr/>
        </p:nvCxnSpPr>
        <p:spPr>
          <a:xfrm>
            <a:off x="3207657" y="3127829"/>
            <a:ext cx="1995715" cy="92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3"/>
            <a:endCxn id="25" idx="1"/>
          </p:cNvCxnSpPr>
          <p:nvPr/>
        </p:nvCxnSpPr>
        <p:spPr>
          <a:xfrm flipV="1">
            <a:off x="3207657" y="2765556"/>
            <a:ext cx="1966687" cy="36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07657" y="3324356"/>
            <a:ext cx="1995715" cy="224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3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8914" y="1712685"/>
            <a:ext cx="10363200" cy="3427413"/>
          </a:xfrm>
        </p:spPr>
        <p:txBody>
          <a:bodyPr>
            <a:normAutofit/>
          </a:bodyPr>
          <a:lstStyle/>
          <a:p>
            <a:r>
              <a:rPr lang="en-US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80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Welcome</vt:lpstr>
      <vt:lpstr>project name : kuet course help desk</vt:lpstr>
      <vt:lpstr>Presented by:</vt:lpstr>
      <vt:lpstr>Application feature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: kuet help desk</dc:title>
  <dc:creator>DelowaR</dc:creator>
  <cp:lastModifiedBy>DelowaR</cp:lastModifiedBy>
  <cp:revision>14</cp:revision>
  <dcterms:created xsi:type="dcterms:W3CDTF">2018-10-03T11:44:21Z</dcterms:created>
  <dcterms:modified xsi:type="dcterms:W3CDTF">2018-10-03T18:41:25Z</dcterms:modified>
</cp:coreProperties>
</file>