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69" r:id="rId2"/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1" r:id="rId13"/>
    <p:sldId id="262" r:id="rId14"/>
    <p:sldId id="270" r:id="rId15"/>
    <p:sldId id="271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34E2C-5713-45AD-9DF0-B39AC8BA3D52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6F34-6FDD-4443-AAF5-E32A763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EFF4-20E0-4745-A22B-418A76C21CB9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C773-1A7B-4CC3-A51B-0E0595422074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771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C773-1A7B-4CC3-A51B-0E0595422074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4048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9551-1254-4116-AF0B-7D81D45A0AF4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57BC-9B43-45CE-9CE3-D8F48787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7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C773-1A7B-4CC3-A51B-0E0595422074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07218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C773-1A7B-4CC3-A51B-0E0595422074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7367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5635-37F0-4324-B502-B6C2987B9EE9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2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35AB-A0BA-4CC1-B3B4-F5D750B1EF1B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53D-43DF-42B0-87B0-1D9DAC240913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6FB9-26D6-481B-BCC0-1FCCB674DC7A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ACB6-0313-4FC5-B12E-DDF9018041D3}" type="datetime3">
              <a:rPr lang="en-US" smtClean="0"/>
              <a:t>26 June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BB60-05AB-4C5F-8608-3493A27FC2B9}" type="datetime3">
              <a:rPr lang="en-US" smtClean="0"/>
              <a:t>26 June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73AD-6A3D-42CC-9A8F-2C6F0FB7DC35}" type="datetime3">
              <a:rPr lang="en-US" smtClean="0"/>
              <a:t>26 June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D3C3-D312-4DE0-8313-E6E27D393DF7}" type="datetime3">
              <a:rPr lang="en-US" smtClean="0"/>
              <a:t>26 June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9982-D41D-4355-BD1E-07E0E90A6096}" type="datetime3">
              <a:rPr lang="en-US" smtClean="0"/>
              <a:t>26 June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8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9594-FFA9-463D-9125-5AF5A7C0E302}" type="datetime3">
              <a:rPr lang="en-US" smtClean="0"/>
              <a:t>26 June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C773-1A7B-4CC3-A51B-0E0595422074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DB9925-D457-4BD3-AC41-F897F13C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5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et.ac.bd/cse/salim9326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cio.techtarget.com/definition/project-manag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System development Life cycle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3191" y="1676400"/>
            <a:ext cx="8577618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Course No : CSE3119</a:t>
            </a:r>
          </a:p>
          <a:p>
            <a:pPr marL="0" indent="0">
              <a:buNone/>
            </a:pP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Course title: Information System and software Engineering </a:t>
            </a:r>
          </a:p>
          <a:p>
            <a:pPr marL="0" indent="0">
              <a:buNone/>
            </a:pP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Course Teacher:</a:t>
            </a:r>
          </a:p>
          <a:p>
            <a:pPr marL="0" indent="0" algn="ctr">
              <a:buNone/>
            </a:pPr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  <a:hlinkClick r:id="rId2"/>
              </a:rPr>
              <a:t>Md. Abdus Salim 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hlinkClick r:id="rId2"/>
              </a:rPr>
              <a:t>Mollah</a:t>
            </a: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  <a:hlinkClick r:id="rId2"/>
            </a:endParaRPr>
          </a:p>
          <a:p>
            <a:pPr marL="0" indent="0" algn="ctr">
              <a:buNone/>
            </a:pPr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Assistant Professor</a:t>
            </a:r>
          </a:p>
          <a:p>
            <a:pPr marL="0" indent="0" algn="ctr">
              <a:buNone/>
            </a:pP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Department of Computer Science and Engineering</a:t>
            </a:r>
          </a:p>
          <a:p>
            <a:pPr marL="0" indent="0" algn="ctr">
              <a:buNone/>
            </a:pP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Khulna University of Engineering and Technology</a:t>
            </a:r>
          </a:p>
          <a:p>
            <a:pPr marL="0" indent="0" algn="ctr">
              <a:buNone/>
            </a:pP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Khulna -9203 ,Bangladesh</a:t>
            </a: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B058-152B-4D77-A000-215D3F9DA6D4}" type="datetime3">
              <a:rPr lang="en-US" smtClean="0"/>
              <a:t>26 June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4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19B7-C60A-4B09-AF90-7D3EE0E5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SDLC Analysis of Bangladesh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7C41-6062-4EE4-A161-12986F764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1928061"/>
            <a:ext cx="7831933" cy="4072689"/>
          </a:xfrm>
        </p:spPr>
        <p:txBody>
          <a:bodyPr>
            <a:normAutofit fontScale="77500" lnSpcReduction="20000"/>
          </a:bodyPr>
          <a:lstStyle/>
          <a:p>
            <a:r>
              <a:rPr lang="en-US" sz="2325" dirty="0"/>
              <a:t>During this stage, the problem is defined so that a clear</a:t>
            </a:r>
          </a:p>
          <a:p>
            <a:pPr marL="0" indent="0">
              <a:buNone/>
            </a:pPr>
            <a:r>
              <a:rPr lang="en-US" sz="2325" dirty="0"/>
              <a:t>understanding can be gained of what the system should do, i.e.</a:t>
            </a:r>
          </a:p>
          <a:p>
            <a:pPr marL="0" indent="0">
              <a:buNone/>
            </a:pPr>
            <a:r>
              <a:rPr lang="en-US" sz="2325" dirty="0"/>
              <a:t>what the inputs to the system are, what the output should be, and</a:t>
            </a:r>
          </a:p>
          <a:p>
            <a:pPr marL="0" indent="0">
              <a:buNone/>
            </a:pPr>
            <a:r>
              <a:rPr lang="en-US" sz="2325" dirty="0"/>
              <a:t>the operational parameters within which the system is expected to</a:t>
            </a:r>
          </a:p>
          <a:p>
            <a:pPr marL="0" indent="0">
              <a:buNone/>
            </a:pPr>
            <a:r>
              <a:rPr lang="en-US" sz="2325" dirty="0"/>
              <a:t>work.</a:t>
            </a:r>
          </a:p>
          <a:p>
            <a:pPr marL="0" indent="0">
              <a:buNone/>
            </a:pPr>
            <a:endParaRPr lang="en-US" sz="2325" dirty="0"/>
          </a:p>
          <a:p>
            <a:r>
              <a:rPr lang="en-US" sz="2325" dirty="0"/>
              <a:t>The documentation of the program fulfils two main objectives.</a:t>
            </a:r>
          </a:p>
          <a:p>
            <a:pPr marL="0" indent="0">
              <a:buNone/>
            </a:pPr>
            <a:r>
              <a:rPr lang="en-US" sz="2325" dirty="0"/>
              <a:t>The first is to provide a technical reference to facilitate ongoing</a:t>
            </a:r>
          </a:p>
          <a:p>
            <a:pPr marL="0" indent="0">
              <a:buNone/>
            </a:pPr>
            <a:r>
              <a:rPr lang="en-US" sz="2325" dirty="0"/>
              <a:t>maintenance and development of the software itself. The second is</a:t>
            </a:r>
          </a:p>
          <a:p>
            <a:pPr marL="0" indent="0">
              <a:buNone/>
            </a:pPr>
            <a:r>
              <a:rPr lang="en-US" sz="2325" dirty="0"/>
              <a:t>to provide user documentation, i.e. a set of instructions that inform</a:t>
            </a:r>
          </a:p>
          <a:p>
            <a:pPr marL="0" indent="0">
              <a:buNone/>
            </a:pPr>
            <a:r>
              <a:rPr lang="en-US" sz="2325" dirty="0"/>
              <a:t>the user about the features of the software and how to use them.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F773-AC21-4977-AABA-89A6EC97229D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07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BA46-7B91-4F05-AF36-3D4C4732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3C9E-C664-4FCA-8474-30D46E9C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 Bangladesh Bank, The problem of not being Modern is Defined. And a system to Modernization is required.</a:t>
            </a:r>
          </a:p>
          <a:p>
            <a:r>
              <a:rPr lang="en-US" sz="1800" dirty="0"/>
              <a:t>The system will control the information flow of Bangladesh bank totally in it’s database system which will make the bank efficient to it’s user(Local Banks)</a:t>
            </a:r>
          </a:p>
          <a:p>
            <a:r>
              <a:rPr lang="en-US" sz="1800" dirty="0"/>
              <a:t>Of course , the security system is to be top notch for the central bank of Bangladesh.</a:t>
            </a:r>
          </a:p>
          <a:p>
            <a:endParaRPr lang="en-US" sz="1800" dirty="0"/>
          </a:p>
          <a:p>
            <a:r>
              <a:rPr lang="en-US" sz="1800" dirty="0"/>
              <a:t>These are the analytical life cycle of the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3570-194C-40E4-92BB-A6D38D35DF9C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9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must be problem solved?</a:t>
            </a:r>
          </a:p>
          <a:p>
            <a:r>
              <a:rPr lang="en-US" dirty="0" smtClean="0"/>
              <a:t>Find out specific solution of problem</a:t>
            </a:r>
          </a:p>
          <a:p>
            <a:r>
              <a:rPr lang="en-US" dirty="0" smtClean="0"/>
              <a:t>Design of alternative solution</a:t>
            </a:r>
          </a:p>
          <a:p>
            <a:r>
              <a:rPr lang="en-US" dirty="0" smtClean="0"/>
              <a:t>Implementation schedule</a:t>
            </a:r>
          </a:p>
          <a:p>
            <a:r>
              <a:rPr lang="en-US" dirty="0" smtClean="0"/>
              <a:t>Approval of system by user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4243-E3A6-453E-9D96-B77401701C97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</a:t>
            </a:r>
            <a:r>
              <a:rPr lang="en-US" sz="800" dirty="0" smtClean="0"/>
              <a:t>2k16</a:t>
            </a:r>
            <a:r>
              <a:rPr lang="en-US" dirty="0" smtClean="0"/>
              <a:t> KUET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70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229601" cy="1320800"/>
          </a:xfrm>
        </p:spPr>
        <p:txBody>
          <a:bodyPr/>
          <a:lstStyle/>
          <a:p>
            <a:r>
              <a:rPr lang="en-US" dirty="0" smtClean="0"/>
              <a:t>Design for Bangladesh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high security software</a:t>
            </a:r>
          </a:p>
          <a:p>
            <a:r>
              <a:rPr lang="en-US" dirty="0" smtClean="0"/>
              <a:t>Come out from </a:t>
            </a:r>
            <a:r>
              <a:rPr lang="en-US" b="1" dirty="0" smtClean="0"/>
              <a:t>traditional </a:t>
            </a:r>
            <a:r>
              <a:rPr lang="en-US" b="1" dirty="0"/>
              <a:t>market players in the financial industry</a:t>
            </a:r>
          </a:p>
          <a:p>
            <a:r>
              <a:rPr lang="en-US" dirty="0" smtClean="0"/>
              <a:t>Appoint a specialist employee</a:t>
            </a:r>
          </a:p>
          <a:p>
            <a:r>
              <a:rPr lang="en-US" dirty="0" smtClean="0"/>
              <a:t>Update software must be used </a:t>
            </a:r>
          </a:p>
          <a:p>
            <a:r>
              <a:rPr lang="en-US" dirty="0" smtClean="0"/>
              <a:t>Don’t browse unnecessary software from office pc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09BB-9B0D-43A5-95FA-957BD0614C2F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226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5.implementation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Sazid</a:t>
            </a:r>
            <a:r>
              <a:rPr lang="en-US" dirty="0" smtClean="0"/>
              <a:t> </a:t>
            </a:r>
            <a:r>
              <a:rPr lang="en-US" dirty="0" err="1" smtClean="0"/>
              <a:t>karim</a:t>
            </a:r>
            <a:r>
              <a:rPr lang="en-US" dirty="0" smtClean="0"/>
              <a:t> fill up this 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53D-43DF-42B0-87B0-1D9DAC240913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D3C3-D312-4DE0-8313-E6E27D393DF7}" type="datetime3">
              <a:rPr lang="en-US" smtClean="0"/>
              <a:t>26 June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5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7E7A-43BB-4F3D-9272-3ADE89E35DE8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2" y="1371600"/>
            <a:ext cx="5271995" cy="39576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79586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22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Presented by:</a:t>
            </a:r>
            <a:endParaRPr lang="en-US" sz="5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Zaima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2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zarnaz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_1607090</a:t>
            </a:r>
            <a:endParaRPr lang="en-US" sz="20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Mehedi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hasan shov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o_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1607091</a:t>
            </a:r>
            <a:endParaRPr lang="en-US" sz="20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Sazid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Karim siam_1607092</a:t>
            </a:r>
            <a:endParaRPr lang="en-US" sz="20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Delowar Sikder_1607094</a:t>
            </a:r>
            <a:endParaRPr lang="en-US" sz="20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64E9-CFB2-4B91-91B3-1E7256611DB7}" type="datetime3">
              <a:rPr lang="en-US" sz="105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26 June 2019</a:t>
            </a:fld>
            <a:endParaRPr lang="en-US" sz="105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CSE 2k16 KUET</a:t>
            </a:r>
            <a:endParaRPr lang="en-US" sz="105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z="105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</a:t>
            </a:fld>
            <a:endParaRPr lang="en-US" sz="105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34340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Computer Science and Engineering</a:t>
            </a:r>
          </a:p>
          <a:p>
            <a:pPr algn="ctr"/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Khulna University of Engineering and Technology</a:t>
            </a:r>
          </a:p>
          <a:p>
            <a:pPr algn="ctr"/>
            <a:r>
              <a:rPr lang="en-US" sz="20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Khulna -9203 ,Bangladesh</a:t>
            </a:r>
          </a:p>
          <a:p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SDLC?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systems development life cycle (SDLC) is a conceptual model used in 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hlinkClick r:id="rId2"/>
              </a:rPr>
              <a:t>project management</a:t>
            </a:r>
            <a:r>
              <a:rPr 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 that describes the stages involved in an information system development project, from an initial feasibility study through maintenance of the completed application.</a:t>
            </a:r>
            <a:endParaRPr lang="en-US" sz="2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19F9-D2D1-4BC3-95B7-B8040CEDD166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Stages of SDLC</a:t>
            </a:r>
            <a:endParaRPr lang="en-US" dirty="0"/>
          </a:p>
        </p:txBody>
      </p:sp>
      <p:pic>
        <p:nvPicPr>
          <p:cNvPr id="4" name="Content Placeholder 3" descr="sdl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67877" y="1587963"/>
            <a:ext cx="4389437" cy="438943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05D4-7B55-4254-A101-340E3928F7CD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1.Recognition </a:t>
            </a:r>
            <a:r>
              <a:rPr lang="en-US" dirty="0" smtClean="0"/>
              <a:t>of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usage of digitized systems in transaction management and monetary affairs.</a:t>
            </a:r>
          </a:p>
          <a:p>
            <a:r>
              <a:rPr lang="en-US" dirty="0" smtClean="0"/>
              <a:t>Irregular Update of software and website. Information found on sites and software is severely outdated.</a:t>
            </a:r>
          </a:p>
          <a:p>
            <a:r>
              <a:rPr lang="en-US" dirty="0" smtClean="0"/>
              <a:t>The system relies on manual staff in all areas of error detection and checking, in place of using automation. This has previously proven to be an ineffective approach.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186-6A55-4C3D-B87E-28B11B0FF4A2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3218982_292194611448608_4249940452301602816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761" t="3698" r="8887" b="13102"/>
          <a:stretch>
            <a:fillRect/>
          </a:stretch>
        </p:blipFill>
        <p:spPr>
          <a:xfrm>
            <a:off x="1371600" y="1447800"/>
            <a:ext cx="6629400" cy="466129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116-18BC-4866-95E6-DD86EF68EE17}" type="datetime3">
              <a:rPr lang="en-US" smtClean="0"/>
              <a:t>26 June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F541-9BBF-4244-9EB9-7826022A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2.Feasibility Study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A9989-F8DB-4BC3-B5A2-73791A76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Bangladesh </a:t>
            </a:r>
            <a:r>
              <a:rPr lang="en-US" dirty="0"/>
              <a:t>BANK MANAGEMENT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0DA3-E96C-405F-97CA-A8100F72F0B7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57BC-9B43-45CE-9CE3-D8F487871F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8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E7A7-FB23-4523-97EE-8A256FEA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SDLC feasibility studies of </a:t>
            </a:r>
            <a:br>
              <a:rPr lang="en-US" dirty="0"/>
            </a:br>
            <a:r>
              <a:rPr lang="en-US" dirty="0"/>
              <a:t>Bangladesh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68DB9-1E95-4C7A-9842-162878FB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396939"/>
            <a:ext cx="6709906" cy="314661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Bangladesh Bank is a top notch organization of Bangladesh and it is considerably back dated . So, for the system development significant resources and employees can be expected.</a:t>
            </a:r>
          </a:p>
          <a:p>
            <a:r>
              <a:rPr lang="en-US" sz="1800" dirty="0"/>
              <a:t>The system being developed, will make the functionality of Bangladesh Bank significantly efficient.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So, the system fulfills the requirements of feasibility studies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D8CA-FB35-4A13-8DAF-DB4C51673767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7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3A04-1B35-4657-BA6F-13DEC8ED2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E2763-8B5B-465B-AE5C-0F8FCB15C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Bangladesh BANK MANAGEMENT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EC29-B97F-434E-9CB2-329022E7C61D}" type="datetime3">
              <a:rPr lang="en-US" smtClean="0"/>
              <a:t>26 June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2k16 KUET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9925-D457-4BD3-AC41-F897F13CD9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2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76</TotalTime>
  <Words>565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Adobe Fan Heiti Std B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System development Life cycle</vt:lpstr>
      <vt:lpstr>Presented by:</vt:lpstr>
      <vt:lpstr>What is SDLC?</vt:lpstr>
      <vt:lpstr>Stages of SDLC</vt:lpstr>
      <vt:lpstr>1.Recognition of Need</vt:lpstr>
      <vt:lpstr>PowerPoint Presentation</vt:lpstr>
      <vt:lpstr>2.Feasibility Study</vt:lpstr>
      <vt:lpstr>SDLC feasibility studies of  Bangladesh Bank</vt:lpstr>
      <vt:lpstr>3.Analysis</vt:lpstr>
      <vt:lpstr>SDLC Analysis of Bangladesh Bank</vt:lpstr>
      <vt:lpstr>Content</vt:lpstr>
      <vt:lpstr>4.Design</vt:lpstr>
      <vt:lpstr>Design for Bangladesh bank</vt:lpstr>
      <vt:lpstr>5.implementation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</dc:title>
  <dc:creator>hp</dc:creator>
  <cp:lastModifiedBy>Delowar Sikder</cp:lastModifiedBy>
  <cp:revision>8</cp:revision>
  <dcterms:created xsi:type="dcterms:W3CDTF">2019-06-25T16:55:25Z</dcterms:created>
  <dcterms:modified xsi:type="dcterms:W3CDTF">2019-06-25T20:55:04Z</dcterms:modified>
</cp:coreProperties>
</file>