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56C5A-74C9-4D29-90D8-EDE2FDA73B74}" type="datetimeFigureOut">
              <a:rPr lang="en-US" smtClean="0"/>
              <a:t>11/14/2016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997C1-BF2E-4D7D-8D84-B34120717D4B}" type="slidenum">
              <a:rPr lang="en-US" smtClean="0"/>
              <a:t>‹#›</a:t>
            </a:fld>
            <a:endParaRPr lang="en-US"/>
          </a:p>
        </p:txBody>
      </p:sp>
    </p:spTree>
    <p:extLst>
      <p:ext uri="{BB962C8B-B14F-4D97-AF65-F5344CB8AC3E}">
        <p14:creationId xmlns:p14="http://schemas.microsoft.com/office/powerpoint/2010/main" val="204187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456A95-436D-440C-8ADE-29D7DB46A680}"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152875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456A95-436D-440C-8ADE-29D7DB46A680}"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408546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456A95-436D-440C-8ADE-29D7DB46A680}"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358997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456A95-436D-440C-8ADE-29D7DB46A680}"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354345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456A95-436D-440C-8ADE-29D7DB46A680}"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324829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456A95-436D-440C-8ADE-29D7DB46A680}"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164882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456A95-436D-440C-8ADE-29D7DB46A680}" type="datetimeFigureOut">
              <a:rPr lang="en-US" smtClean="0"/>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337411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456A95-436D-440C-8ADE-29D7DB46A680}" type="datetimeFigureOut">
              <a:rPr lang="en-US" smtClean="0"/>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426979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56A95-436D-440C-8ADE-29D7DB46A680}" type="datetimeFigureOut">
              <a:rPr lang="en-US" smtClean="0"/>
              <a:t>11/14/2016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180930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56A95-436D-440C-8ADE-29D7DB46A680}"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64371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56A95-436D-440C-8ADE-29D7DB46A680}"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A70D9-AE26-4773-859F-0E0D28DC5362}" type="slidenum">
              <a:rPr lang="en-US" smtClean="0"/>
              <a:t>‹#›</a:t>
            </a:fld>
            <a:endParaRPr lang="en-US"/>
          </a:p>
        </p:txBody>
      </p:sp>
    </p:spTree>
    <p:extLst>
      <p:ext uri="{BB962C8B-B14F-4D97-AF65-F5344CB8AC3E}">
        <p14:creationId xmlns:p14="http://schemas.microsoft.com/office/powerpoint/2010/main" val="321816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56A95-436D-440C-8ADE-29D7DB46A680}" type="datetimeFigureOut">
              <a:rPr lang="en-US" smtClean="0"/>
              <a:t>11/14/2016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A70D9-AE26-4773-859F-0E0D28DC5362}" type="slidenum">
              <a:rPr lang="en-US" smtClean="0"/>
              <a:t>‹#›</a:t>
            </a:fld>
            <a:endParaRPr lang="en-US"/>
          </a:p>
        </p:txBody>
      </p:sp>
    </p:spTree>
    <p:extLst>
      <p:ext uri="{BB962C8B-B14F-4D97-AF65-F5344CB8AC3E}">
        <p14:creationId xmlns:p14="http://schemas.microsoft.com/office/powerpoint/2010/main" val="423401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ropbox.github.io/dropbox-sdk-j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52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741271"/>
          </a:xfrm>
        </p:spPr>
        <p:txBody>
          <a:bodyPr>
            <a:normAutofit fontScale="90000"/>
          </a:bodyPr>
          <a:lstStyle/>
          <a:p>
            <a:r>
              <a:rPr lang="en-US" dirty="0" smtClean="0"/>
              <a:t>Dropbox JavaScript API</a:t>
            </a:r>
            <a:endParaRPr lang="en-US" dirty="0"/>
          </a:p>
        </p:txBody>
      </p:sp>
      <p:sp>
        <p:nvSpPr>
          <p:cNvPr id="3" name="Subtitle 2"/>
          <p:cNvSpPr>
            <a:spLocks noGrp="1"/>
          </p:cNvSpPr>
          <p:nvPr>
            <p:ph type="subTitle" idx="1"/>
          </p:nvPr>
        </p:nvSpPr>
        <p:spPr>
          <a:xfrm>
            <a:off x="1524000" y="1877174"/>
            <a:ext cx="9144000" cy="361201"/>
          </a:xfrm>
        </p:spPr>
        <p:txBody>
          <a:bodyPr>
            <a:normAutofit fontScale="92500" lnSpcReduction="10000"/>
          </a:bodyPr>
          <a:lstStyle/>
          <a:p>
            <a:r>
              <a:rPr lang="en-US" dirty="0" smtClean="0"/>
              <a:t>By Patrick </a:t>
            </a:r>
            <a:r>
              <a:rPr lang="en-US" dirty="0" err="1" smtClean="0"/>
              <a:t>DeLeon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05" y="675459"/>
            <a:ext cx="685800" cy="647700"/>
          </a:xfrm>
          <a:prstGeom prst="rect">
            <a:avLst/>
          </a:prstGeom>
        </p:spPr>
      </p:pic>
      <p:grpSp>
        <p:nvGrpSpPr>
          <p:cNvPr id="16" name="Group 15"/>
          <p:cNvGrpSpPr/>
          <p:nvPr/>
        </p:nvGrpSpPr>
        <p:grpSpPr>
          <a:xfrm>
            <a:off x="1524000" y="217781"/>
            <a:ext cx="10668000" cy="643392"/>
            <a:chOff x="1524000" y="465431"/>
            <a:chExt cx="9997440" cy="643392"/>
          </a:xfrm>
        </p:grpSpPr>
        <p:sp>
          <p:nvSpPr>
            <p:cNvPr id="6" name="Rectangle 5"/>
            <p:cNvSpPr/>
            <p:nvPr/>
          </p:nvSpPr>
          <p:spPr>
            <a:xfrm>
              <a:off x="1524000" y="465431"/>
              <a:ext cx="9997440" cy="643392"/>
            </a:xfrm>
            <a:prstGeom prst="rect">
              <a:avLst/>
            </a:prstGeom>
            <a:gradFill flip="none" rotWithShape="1">
              <a:gsLst>
                <a:gs pos="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37211" y="602461"/>
              <a:ext cx="836024" cy="369332"/>
            </a:xfrm>
            <a:prstGeom prst="rect">
              <a:avLst/>
            </a:prstGeom>
            <a:noFill/>
          </p:spPr>
          <p:txBody>
            <a:bodyPr wrap="square" rtlCol="0">
              <a:spAutoFit/>
            </a:bodyPr>
            <a:lstStyle/>
            <a:p>
              <a:r>
                <a:rPr lang="en-US" dirty="0" smtClean="0"/>
                <a:t>Home</a:t>
              </a:r>
              <a:endParaRPr lang="en-US" dirty="0"/>
            </a:p>
          </p:txBody>
        </p:sp>
        <p:sp>
          <p:nvSpPr>
            <p:cNvPr id="8" name="TextBox 7"/>
            <p:cNvSpPr txBox="1"/>
            <p:nvPr/>
          </p:nvSpPr>
          <p:spPr>
            <a:xfrm>
              <a:off x="3204755" y="602461"/>
              <a:ext cx="1645922" cy="369332"/>
            </a:xfrm>
            <a:prstGeom prst="rect">
              <a:avLst/>
            </a:prstGeom>
            <a:noFill/>
          </p:spPr>
          <p:txBody>
            <a:bodyPr wrap="square" rtlCol="0">
              <a:spAutoFit/>
            </a:bodyPr>
            <a:lstStyle/>
            <a:p>
              <a:r>
                <a:rPr lang="en-US" dirty="0" smtClean="0"/>
                <a:t>Request </a:t>
              </a:r>
              <a:r>
                <a:rPr lang="en-US" dirty="0" err="1" smtClean="0"/>
                <a:t>Oauth</a:t>
              </a:r>
              <a:endParaRPr lang="en-US" dirty="0"/>
            </a:p>
          </p:txBody>
        </p:sp>
        <p:sp>
          <p:nvSpPr>
            <p:cNvPr id="9" name="TextBox 8"/>
            <p:cNvSpPr txBox="1"/>
            <p:nvPr/>
          </p:nvSpPr>
          <p:spPr>
            <a:xfrm>
              <a:off x="5582197" y="602461"/>
              <a:ext cx="975361" cy="369332"/>
            </a:xfrm>
            <a:prstGeom prst="rect">
              <a:avLst/>
            </a:prstGeom>
            <a:noFill/>
          </p:spPr>
          <p:txBody>
            <a:bodyPr wrap="square" rtlCol="0">
              <a:spAutoFit/>
            </a:bodyPr>
            <a:lstStyle/>
            <a:p>
              <a:r>
                <a:rPr lang="en-US" dirty="0" smtClean="0"/>
                <a:t>The guts</a:t>
              </a:r>
              <a:endParaRPr lang="en-US" dirty="0"/>
            </a:p>
          </p:txBody>
        </p:sp>
        <p:sp>
          <p:nvSpPr>
            <p:cNvPr id="10" name="TextBox 9"/>
            <p:cNvSpPr txBox="1"/>
            <p:nvPr/>
          </p:nvSpPr>
          <p:spPr>
            <a:xfrm>
              <a:off x="7289078" y="604031"/>
              <a:ext cx="1410786" cy="369332"/>
            </a:xfrm>
            <a:prstGeom prst="rect">
              <a:avLst/>
            </a:prstGeom>
            <a:noFill/>
          </p:spPr>
          <p:txBody>
            <a:bodyPr wrap="square" rtlCol="0">
              <a:spAutoFit/>
            </a:bodyPr>
            <a:lstStyle/>
            <a:p>
              <a:r>
                <a:rPr lang="en-US" dirty="0" smtClean="0"/>
                <a:t>End Points</a:t>
              </a:r>
              <a:endParaRPr lang="en-US" dirty="0"/>
            </a:p>
          </p:txBody>
        </p:sp>
        <p:sp>
          <p:nvSpPr>
            <p:cNvPr id="11" name="TextBox 10"/>
            <p:cNvSpPr txBox="1"/>
            <p:nvPr/>
          </p:nvSpPr>
          <p:spPr>
            <a:xfrm>
              <a:off x="9431384" y="602461"/>
              <a:ext cx="1410786" cy="369332"/>
            </a:xfrm>
            <a:prstGeom prst="rect">
              <a:avLst/>
            </a:prstGeom>
            <a:noFill/>
          </p:spPr>
          <p:txBody>
            <a:bodyPr wrap="square" rtlCol="0">
              <a:spAutoFit/>
            </a:bodyPr>
            <a:lstStyle/>
            <a:p>
              <a:r>
                <a:rPr lang="en-US" dirty="0" smtClean="0"/>
                <a:t>End Points</a:t>
              </a:r>
              <a:endParaRPr lang="en-US" dirty="0"/>
            </a:p>
          </p:txBody>
        </p:sp>
      </p:grpSp>
      <p:sp>
        <p:nvSpPr>
          <p:cNvPr id="12" name="TextBox 11"/>
          <p:cNvSpPr txBox="1"/>
          <p:nvPr/>
        </p:nvSpPr>
        <p:spPr>
          <a:xfrm>
            <a:off x="377439" y="1734094"/>
            <a:ext cx="769121" cy="4712970"/>
          </a:xfrm>
          <a:prstGeom prst="rect">
            <a:avLst/>
          </a:prstGeom>
          <a:noFill/>
        </p:spPr>
        <p:txBody>
          <a:bodyPr vert="wordArtVert" wrap="square" rtlCol="0">
            <a:spAutoFit/>
          </a:bodyPr>
          <a:lstStyle/>
          <a:p>
            <a:r>
              <a:rPr lang="en-US" sz="3200" dirty="0" smtClean="0">
                <a:solidFill>
                  <a:schemeClr val="accent1">
                    <a:lumMod val="75000"/>
                  </a:schemeClr>
                </a:solidFill>
              </a:rPr>
              <a:t>Dropbox</a:t>
            </a:r>
            <a:endParaRPr lang="en-US" sz="3200" dirty="0">
              <a:solidFill>
                <a:schemeClr val="accent1">
                  <a:lumMod val="75000"/>
                </a:schemeClr>
              </a:solidFill>
            </a:endParaRPr>
          </a:p>
        </p:txBody>
      </p:sp>
      <p:sp>
        <p:nvSpPr>
          <p:cNvPr id="14" name="TextBox 13"/>
          <p:cNvSpPr txBox="1"/>
          <p:nvPr/>
        </p:nvSpPr>
        <p:spPr>
          <a:xfrm>
            <a:off x="1983920" y="2781299"/>
            <a:ext cx="8858250" cy="1723549"/>
          </a:xfrm>
          <a:prstGeom prst="rect">
            <a:avLst/>
          </a:prstGeom>
          <a:noFill/>
        </p:spPr>
        <p:txBody>
          <a:bodyPr wrap="square" rtlCol="0">
            <a:spAutoFit/>
          </a:bodyPr>
          <a:lstStyle/>
          <a:p>
            <a:pPr algn="ctr"/>
            <a:r>
              <a:rPr lang="en-US" dirty="0" smtClean="0"/>
              <a:t>Welcome to the How-to guide for the Dropbox API - JavaScript</a:t>
            </a:r>
          </a:p>
          <a:p>
            <a:endParaRPr lang="en-US" dirty="0"/>
          </a:p>
          <a:p>
            <a:r>
              <a:rPr lang="en-US" sz="1400" dirty="0" smtClean="0"/>
              <a:t>This guide is intended to assist you in creating a link between you application and the Dropbox web-based storage service and complete basic functions. It is written from the perspective of an beginning level web developer. However, it is assumed that the user has basic knowledge of the use of API’s, Http, JavaScript, Node.js . This guide will lead you through the process of signing up for a basic account, requesting credentials and code needed to add API to your application. </a:t>
            </a:r>
            <a:r>
              <a:rPr lang="en-US" sz="1400" dirty="0"/>
              <a:t>For a more complete list of advanced </a:t>
            </a:r>
            <a:r>
              <a:rPr lang="en-US" sz="1400" dirty="0" smtClean="0"/>
              <a:t>functions, </a:t>
            </a:r>
            <a:r>
              <a:rPr lang="en-US" sz="1400" dirty="0"/>
              <a:t>you can go to </a:t>
            </a:r>
            <a:r>
              <a:rPr lang="en-US" sz="1400" dirty="0">
                <a:hlinkClick r:id="rId3"/>
              </a:rPr>
              <a:t>http://dropbox.github.io/dropbox-sdk-js</a:t>
            </a:r>
            <a:r>
              <a:rPr lang="en-US" sz="1400" dirty="0"/>
              <a:t>. </a:t>
            </a:r>
          </a:p>
        </p:txBody>
      </p:sp>
      <p:sp>
        <p:nvSpPr>
          <p:cNvPr id="15" name="TextBox 14"/>
          <p:cNvSpPr txBox="1"/>
          <p:nvPr/>
        </p:nvSpPr>
        <p:spPr>
          <a:xfrm>
            <a:off x="1983920" y="4832328"/>
            <a:ext cx="8858250" cy="1077218"/>
          </a:xfrm>
          <a:prstGeom prst="rect">
            <a:avLst/>
          </a:prstGeom>
          <a:noFill/>
          <a:ln>
            <a:solidFill>
              <a:schemeClr val="accent1">
                <a:shade val="50000"/>
              </a:schemeClr>
            </a:solidFill>
          </a:ln>
        </p:spPr>
        <p:txBody>
          <a:bodyPr wrap="square" rtlCol="0">
            <a:spAutoFit/>
          </a:bodyPr>
          <a:lstStyle/>
          <a:p>
            <a:pPr algn="ctr"/>
            <a:r>
              <a:rPr lang="en-US" dirty="0" smtClean="0"/>
              <a:t>What is an API</a:t>
            </a:r>
          </a:p>
          <a:p>
            <a:endParaRPr lang="en-US" dirty="0"/>
          </a:p>
          <a:p>
            <a:r>
              <a:rPr lang="en-US" sz="1400" dirty="0" smtClean="0"/>
              <a:t>An application programming interface (API) is a set of subroutine definitions and tools for the building of software and applications. An API may be for a web-based system, operating system, database system, hardware, or software library.</a:t>
            </a:r>
            <a:r>
              <a:rPr lang="en-US" sz="1200" baseline="30000" dirty="0" smtClean="0"/>
              <a:t>1</a:t>
            </a:r>
            <a:endParaRPr lang="en-US" sz="1200" baseline="30000" dirty="0"/>
          </a:p>
        </p:txBody>
      </p:sp>
    </p:spTree>
    <p:extLst>
      <p:ext uri="{BB962C8B-B14F-4D97-AF65-F5344CB8AC3E}">
        <p14:creationId xmlns:p14="http://schemas.microsoft.com/office/powerpoint/2010/main" val="131041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52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05" y="675459"/>
            <a:ext cx="685800" cy="647700"/>
          </a:xfrm>
          <a:prstGeom prst="rect">
            <a:avLst/>
          </a:prstGeom>
        </p:spPr>
      </p:pic>
      <p:grpSp>
        <p:nvGrpSpPr>
          <p:cNvPr id="16" name="Group 15"/>
          <p:cNvGrpSpPr/>
          <p:nvPr/>
        </p:nvGrpSpPr>
        <p:grpSpPr>
          <a:xfrm>
            <a:off x="1524000" y="217781"/>
            <a:ext cx="10668000" cy="643392"/>
            <a:chOff x="1524000" y="465431"/>
            <a:chExt cx="9997440" cy="643392"/>
          </a:xfrm>
        </p:grpSpPr>
        <p:sp>
          <p:nvSpPr>
            <p:cNvPr id="6" name="Rectangle 5"/>
            <p:cNvSpPr/>
            <p:nvPr/>
          </p:nvSpPr>
          <p:spPr>
            <a:xfrm>
              <a:off x="1524000" y="465431"/>
              <a:ext cx="9997440" cy="643392"/>
            </a:xfrm>
            <a:prstGeom prst="rect">
              <a:avLst/>
            </a:prstGeom>
            <a:gradFill flip="none" rotWithShape="1">
              <a:gsLst>
                <a:gs pos="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37211" y="602461"/>
              <a:ext cx="836024" cy="369332"/>
            </a:xfrm>
            <a:prstGeom prst="rect">
              <a:avLst/>
            </a:prstGeom>
            <a:noFill/>
          </p:spPr>
          <p:txBody>
            <a:bodyPr wrap="square" rtlCol="0">
              <a:spAutoFit/>
            </a:bodyPr>
            <a:lstStyle/>
            <a:p>
              <a:r>
                <a:rPr lang="en-US" dirty="0" smtClean="0"/>
                <a:t>Home</a:t>
              </a:r>
              <a:endParaRPr lang="en-US" dirty="0"/>
            </a:p>
          </p:txBody>
        </p:sp>
        <p:sp>
          <p:nvSpPr>
            <p:cNvPr id="8" name="TextBox 7"/>
            <p:cNvSpPr txBox="1"/>
            <p:nvPr/>
          </p:nvSpPr>
          <p:spPr>
            <a:xfrm>
              <a:off x="3204755" y="602461"/>
              <a:ext cx="1645922" cy="369332"/>
            </a:xfrm>
            <a:prstGeom prst="rect">
              <a:avLst/>
            </a:prstGeom>
            <a:noFill/>
          </p:spPr>
          <p:txBody>
            <a:bodyPr wrap="square" rtlCol="0">
              <a:spAutoFit/>
            </a:bodyPr>
            <a:lstStyle/>
            <a:p>
              <a:r>
                <a:rPr lang="en-US" dirty="0" smtClean="0"/>
                <a:t>Request </a:t>
              </a:r>
              <a:r>
                <a:rPr lang="en-US" dirty="0" err="1" smtClean="0"/>
                <a:t>Oauth</a:t>
              </a:r>
              <a:endParaRPr lang="en-US" dirty="0"/>
            </a:p>
          </p:txBody>
        </p:sp>
        <p:sp>
          <p:nvSpPr>
            <p:cNvPr id="9" name="TextBox 8"/>
            <p:cNvSpPr txBox="1"/>
            <p:nvPr/>
          </p:nvSpPr>
          <p:spPr>
            <a:xfrm>
              <a:off x="5582197" y="602461"/>
              <a:ext cx="975361" cy="369332"/>
            </a:xfrm>
            <a:prstGeom prst="rect">
              <a:avLst/>
            </a:prstGeom>
            <a:noFill/>
          </p:spPr>
          <p:txBody>
            <a:bodyPr wrap="square" rtlCol="0">
              <a:spAutoFit/>
            </a:bodyPr>
            <a:lstStyle/>
            <a:p>
              <a:r>
                <a:rPr lang="en-US" dirty="0" smtClean="0"/>
                <a:t>The guts</a:t>
              </a:r>
              <a:endParaRPr lang="en-US" dirty="0"/>
            </a:p>
          </p:txBody>
        </p:sp>
        <p:sp>
          <p:nvSpPr>
            <p:cNvPr id="10" name="TextBox 9"/>
            <p:cNvSpPr txBox="1"/>
            <p:nvPr/>
          </p:nvSpPr>
          <p:spPr>
            <a:xfrm>
              <a:off x="7289078" y="604031"/>
              <a:ext cx="1410786" cy="369332"/>
            </a:xfrm>
            <a:prstGeom prst="rect">
              <a:avLst/>
            </a:prstGeom>
            <a:noFill/>
          </p:spPr>
          <p:txBody>
            <a:bodyPr wrap="square" rtlCol="0">
              <a:spAutoFit/>
            </a:bodyPr>
            <a:lstStyle/>
            <a:p>
              <a:r>
                <a:rPr lang="en-US" dirty="0" smtClean="0"/>
                <a:t>End Points</a:t>
              </a:r>
              <a:endParaRPr lang="en-US" dirty="0"/>
            </a:p>
          </p:txBody>
        </p:sp>
        <p:sp>
          <p:nvSpPr>
            <p:cNvPr id="11" name="TextBox 10"/>
            <p:cNvSpPr txBox="1"/>
            <p:nvPr/>
          </p:nvSpPr>
          <p:spPr>
            <a:xfrm>
              <a:off x="9431384" y="602461"/>
              <a:ext cx="1410786" cy="369332"/>
            </a:xfrm>
            <a:prstGeom prst="rect">
              <a:avLst/>
            </a:prstGeom>
            <a:noFill/>
          </p:spPr>
          <p:txBody>
            <a:bodyPr wrap="square" rtlCol="0">
              <a:spAutoFit/>
            </a:bodyPr>
            <a:lstStyle/>
            <a:p>
              <a:r>
                <a:rPr lang="en-US" dirty="0" smtClean="0"/>
                <a:t>End Points</a:t>
              </a:r>
              <a:endParaRPr lang="en-US" dirty="0"/>
            </a:p>
          </p:txBody>
        </p:sp>
      </p:grpSp>
      <p:sp>
        <p:nvSpPr>
          <p:cNvPr id="12" name="TextBox 11"/>
          <p:cNvSpPr txBox="1"/>
          <p:nvPr/>
        </p:nvSpPr>
        <p:spPr>
          <a:xfrm>
            <a:off x="377439" y="1734094"/>
            <a:ext cx="769121" cy="4712970"/>
          </a:xfrm>
          <a:prstGeom prst="rect">
            <a:avLst/>
          </a:prstGeom>
          <a:noFill/>
        </p:spPr>
        <p:txBody>
          <a:bodyPr vert="wordArtVert" wrap="square" rtlCol="0">
            <a:spAutoFit/>
          </a:bodyPr>
          <a:lstStyle/>
          <a:p>
            <a:r>
              <a:rPr lang="en-US" sz="3200" dirty="0" smtClean="0">
                <a:solidFill>
                  <a:schemeClr val="accent1">
                    <a:lumMod val="75000"/>
                  </a:schemeClr>
                </a:solidFill>
              </a:rPr>
              <a:t>Dropbox</a:t>
            </a:r>
            <a:endParaRPr lang="en-US" sz="3200" dirty="0">
              <a:solidFill>
                <a:schemeClr val="accent1">
                  <a:lumMod val="75000"/>
                </a:schemeClr>
              </a:solidFill>
            </a:endParaRPr>
          </a:p>
        </p:txBody>
      </p:sp>
      <p:sp>
        <p:nvSpPr>
          <p:cNvPr id="18" name="TextBox 17"/>
          <p:cNvSpPr txBox="1"/>
          <p:nvPr/>
        </p:nvSpPr>
        <p:spPr>
          <a:xfrm>
            <a:off x="2536904" y="1447800"/>
            <a:ext cx="8930266" cy="1169551"/>
          </a:xfrm>
          <a:prstGeom prst="rect">
            <a:avLst/>
          </a:prstGeom>
          <a:noFill/>
        </p:spPr>
        <p:txBody>
          <a:bodyPr wrap="square" rtlCol="0">
            <a:spAutoFit/>
          </a:bodyPr>
          <a:lstStyle/>
          <a:p>
            <a:r>
              <a:rPr lang="en-US" sz="2400" dirty="0" smtClean="0"/>
              <a:t>Installation of the Dropbox JavaScript SDK</a:t>
            </a:r>
          </a:p>
          <a:p>
            <a:r>
              <a:rPr lang="en-US" sz="1400" dirty="0" smtClean="0"/>
              <a:t>The Dropbox </a:t>
            </a:r>
            <a:r>
              <a:rPr lang="en-US" sz="1400" dirty="0" err="1" smtClean="0"/>
              <a:t>javaScript</a:t>
            </a:r>
            <a:r>
              <a:rPr lang="en-US" sz="1400" dirty="0" smtClean="0"/>
              <a:t> SDK is designed to work in both the Node.js and browsers environments using a promise based authentication schema</a:t>
            </a:r>
            <a:endParaRPr lang="en-US" sz="1400" dirty="0"/>
          </a:p>
          <a:p>
            <a:endParaRPr lang="en-US" dirty="0"/>
          </a:p>
        </p:txBody>
      </p:sp>
    </p:spTree>
    <p:extLst>
      <p:ext uri="{BB962C8B-B14F-4D97-AF65-F5344CB8AC3E}">
        <p14:creationId xmlns:p14="http://schemas.microsoft.com/office/powerpoint/2010/main" val="224875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524000" cy="6858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05" y="675459"/>
            <a:ext cx="685800" cy="647700"/>
          </a:xfrm>
          <a:prstGeom prst="rect">
            <a:avLst/>
          </a:prstGeom>
        </p:spPr>
      </p:pic>
      <p:grpSp>
        <p:nvGrpSpPr>
          <p:cNvPr id="16" name="Group 15"/>
          <p:cNvGrpSpPr/>
          <p:nvPr/>
        </p:nvGrpSpPr>
        <p:grpSpPr>
          <a:xfrm>
            <a:off x="1524000" y="217781"/>
            <a:ext cx="10668000" cy="643392"/>
            <a:chOff x="1524000" y="465431"/>
            <a:chExt cx="9997440" cy="643392"/>
          </a:xfrm>
        </p:grpSpPr>
        <p:sp>
          <p:nvSpPr>
            <p:cNvPr id="6" name="Rectangle 5"/>
            <p:cNvSpPr/>
            <p:nvPr/>
          </p:nvSpPr>
          <p:spPr>
            <a:xfrm>
              <a:off x="1524000" y="465431"/>
              <a:ext cx="9997440" cy="643392"/>
            </a:xfrm>
            <a:prstGeom prst="rect">
              <a:avLst/>
            </a:prstGeom>
            <a:gradFill flip="none" rotWithShape="1">
              <a:gsLst>
                <a:gs pos="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37211" y="602461"/>
              <a:ext cx="836024" cy="369332"/>
            </a:xfrm>
            <a:prstGeom prst="rect">
              <a:avLst/>
            </a:prstGeom>
            <a:noFill/>
          </p:spPr>
          <p:txBody>
            <a:bodyPr wrap="square" rtlCol="0">
              <a:spAutoFit/>
            </a:bodyPr>
            <a:lstStyle/>
            <a:p>
              <a:r>
                <a:rPr lang="en-US" dirty="0" smtClean="0"/>
                <a:t>Home</a:t>
              </a:r>
              <a:endParaRPr lang="en-US" dirty="0"/>
            </a:p>
          </p:txBody>
        </p:sp>
        <p:sp>
          <p:nvSpPr>
            <p:cNvPr id="8" name="TextBox 7"/>
            <p:cNvSpPr txBox="1"/>
            <p:nvPr/>
          </p:nvSpPr>
          <p:spPr>
            <a:xfrm>
              <a:off x="3204755" y="602461"/>
              <a:ext cx="1645922" cy="369332"/>
            </a:xfrm>
            <a:prstGeom prst="rect">
              <a:avLst/>
            </a:prstGeom>
            <a:noFill/>
          </p:spPr>
          <p:txBody>
            <a:bodyPr wrap="square" rtlCol="0">
              <a:spAutoFit/>
            </a:bodyPr>
            <a:lstStyle/>
            <a:p>
              <a:r>
                <a:rPr lang="en-US" dirty="0" smtClean="0"/>
                <a:t>Request </a:t>
              </a:r>
              <a:r>
                <a:rPr lang="en-US" dirty="0" err="1" smtClean="0"/>
                <a:t>Oauth</a:t>
              </a:r>
              <a:endParaRPr lang="en-US" dirty="0"/>
            </a:p>
          </p:txBody>
        </p:sp>
        <p:sp>
          <p:nvSpPr>
            <p:cNvPr id="9" name="TextBox 8"/>
            <p:cNvSpPr txBox="1"/>
            <p:nvPr/>
          </p:nvSpPr>
          <p:spPr>
            <a:xfrm>
              <a:off x="5582197" y="602461"/>
              <a:ext cx="975361" cy="369332"/>
            </a:xfrm>
            <a:prstGeom prst="rect">
              <a:avLst/>
            </a:prstGeom>
            <a:noFill/>
          </p:spPr>
          <p:txBody>
            <a:bodyPr wrap="square" rtlCol="0">
              <a:spAutoFit/>
            </a:bodyPr>
            <a:lstStyle/>
            <a:p>
              <a:r>
                <a:rPr lang="en-US" dirty="0" smtClean="0"/>
                <a:t>The guts</a:t>
              </a:r>
              <a:endParaRPr lang="en-US" dirty="0"/>
            </a:p>
          </p:txBody>
        </p:sp>
        <p:sp>
          <p:nvSpPr>
            <p:cNvPr id="10" name="TextBox 9"/>
            <p:cNvSpPr txBox="1"/>
            <p:nvPr/>
          </p:nvSpPr>
          <p:spPr>
            <a:xfrm>
              <a:off x="7289078" y="604031"/>
              <a:ext cx="1410786" cy="369332"/>
            </a:xfrm>
            <a:prstGeom prst="rect">
              <a:avLst/>
            </a:prstGeom>
            <a:noFill/>
          </p:spPr>
          <p:txBody>
            <a:bodyPr wrap="square" rtlCol="0">
              <a:spAutoFit/>
            </a:bodyPr>
            <a:lstStyle/>
            <a:p>
              <a:r>
                <a:rPr lang="en-US" dirty="0" smtClean="0"/>
                <a:t>End Points</a:t>
              </a:r>
              <a:endParaRPr lang="en-US" dirty="0"/>
            </a:p>
          </p:txBody>
        </p:sp>
        <p:sp>
          <p:nvSpPr>
            <p:cNvPr id="11" name="TextBox 10"/>
            <p:cNvSpPr txBox="1"/>
            <p:nvPr/>
          </p:nvSpPr>
          <p:spPr>
            <a:xfrm>
              <a:off x="9431384" y="602461"/>
              <a:ext cx="1410786" cy="369332"/>
            </a:xfrm>
            <a:prstGeom prst="rect">
              <a:avLst/>
            </a:prstGeom>
            <a:noFill/>
          </p:spPr>
          <p:txBody>
            <a:bodyPr wrap="square" rtlCol="0">
              <a:spAutoFit/>
            </a:bodyPr>
            <a:lstStyle/>
            <a:p>
              <a:r>
                <a:rPr lang="en-US" dirty="0" smtClean="0"/>
                <a:t>End Points</a:t>
              </a:r>
              <a:endParaRPr lang="en-US" dirty="0"/>
            </a:p>
          </p:txBody>
        </p:sp>
      </p:grpSp>
      <p:sp>
        <p:nvSpPr>
          <p:cNvPr id="12" name="TextBox 11"/>
          <p:cNvSpPr txBox="1"/>
          <p:nvPr/>
        </p:nvSpPr>
        <p:spPr>
          <a:xfrm>
            <a:off x="377439" y="1734094"/>
            <a:ext cx="769121" cy="4712970"/>
          </a:xfrm>
          <a:prstGeom prst="rect">
            <a:avLst/>
          </a:prstGeom>
          <a:noFill/>
        </p:spPr>
        <p:txBody>
          <a:bodyPr vert="wordArtVert" wrap="square" rtlCol="0">
            <a:spAutoFit/>
          </a:bodyPr>
          <a:lstStyle/>
          <a:p>
            <a:r>
              <a:rPr lang="en-US" sz="3200" dirty="0" smtClean="0">
                <a:solidFill>
                  <a:schemeClr val="accent1">
                    <a:lumMod val="75000"/>
                  </a:schemeClr>
                </a:solidFill>
              </a:rPr>
              <a:t>Dropbox</a:t>
            </a:r>
            <a:endParaRPr lang="en-US" sz="3200" dirty="0">
              <a:solidFill>
                <a:schemeClr val="accent1">
                  <a:lumMod val="75000"/>
                </a:schemeClr>
              </a:solidFill>
            </a:endParaRPr>
          </a:p>
        </p:txBody>
      </p:sp>
    </p:spTree>
    <p:extLst>
      <p:ext uri="{BB962C8B-B14F-4D97-AF65-F5344CB8AC3E}">
        <p14:creationId xmlns:p14="http://schemas.microsoft.com/office/powerpoint/2010/main" val="3128228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227</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Dropbox JavaScript API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dc:creator>
  <cp:lastModifiedBy>Patrick</cp:lastModifiedBy>
  <cp:revision>8</cp:revision>
  <dcterms:created xsi:type="dcterms:W3CDTF">2016-11-15T05:12:48Z</dcterms:created>
  <dcterms:modified xsi:type="dcterms:W3CDTF">2016-11-15T06:12:19Z</dcterms:modified>
</cp:coreProperties>
</file>