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5"/>
    <p:restoredTop sz="94706"/>
  </p:normalViewPr>
  <p:slideViewPr>
    <p:cSldViewPr snapToGrid="0">
      <p:cViewPr varScale="1">
        <p:scale>
          <a:sx n="141" d="100"/>
          <a:sy n="141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AB02D-236D-A500-21FF-FC64BAAFF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E058-8302-6B23-E8D8-60DD05524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8DD84-F153-2CED-1BC5-B276B098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F31C-05D9-3C9F-83FE-55F42BC8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1BF70-8546-8084-8787-8D5789FD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95BF-EEE2-8F6A-CDC8-80C5FF51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CD013-ACCD-B7D7-088C-329EDEE9C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6B17-3FEB-5AE1-BF2B-830572F1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E56CA-E0D0-F4C3-EAC7-2892FE6C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D0AD-BE5C-6D1A-5739-F000C9CC0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9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E5EA49-0F28-2F7E-9901-A1A7681C1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8376-5758-D067-9CC0-0835A94D0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FC07B-A022-0F72-B2E4-6ADD0C58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43BA-E0B0-76F4-38B3-24F0FE55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C09D0-8794-F187-0242-662F8AFF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5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DC51-1271-EA76-DE94-A6BEACE6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C916D-DC6E-F9F9-B606-5A785B293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AB6A1-C5EF-955F-D4DD-B6B8AAA7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3C44-CBDF-4A3B-383E-02972D270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FD56-5D22-5AE3-821D-C272B44B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3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B822-426D-A0B9-B79C-0CD8A982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B340C-A2CC-ABD7-2904-279BD53D9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54352-7BC5-9EC3-76C9-29C37557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C2DC-6FE4-3E87-4281-C2A82796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729DB-788D-0FFA-1D28-78E7E4B5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15729-4F93-5355-0126-E55C2D290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414D5-B858-9BA0-F537-560442739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D8BF-A2EA-C696-084A-5513B20E2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23643-6AFB-A385-AA86-0E474A0B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1DA95B-F457-10C2-C2F9-F2CAAD52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89533-341D-08A9-9039-8498109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9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8321-43B8-A637-1409-5725CF3F0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49E58-88BA-ADEE-6AE5-D18647093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A6383-B19C-EFB6-3294-89FDC5560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522AE-D720-C350-1784-A218A03A7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07429-8807-CD7D-09D6-E429423B2C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5669C-3A75-B620-3469-1A3C8EF4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D7926-47ED-D9EA-D08B-61480407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D2E779-4237-BD10-A2C2-07B3FC87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40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7EB3-EAF0-3622-393C-058C3D3AC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D10F7-3577-E0B2-71D7-C1BEBA44D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A1642-C96A-30D0-FCE2-5B631E28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DFEAD1-EA6B-F0E0-8245-D5F639A3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1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9FE2A-EF9E-C1CC-6557-0ADD80F4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DB3E6-993E-EF41-67ED-3378A433D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D3FC4-062E-3610-034C-A5571C28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20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2345-E4E3-757F-8140-90FAF2400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94E27-94DA-1C0B-E6BF-14DDC838B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8CE5F-85A2-FF02-2A3F-B861421BF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45854-3EB4-86B2-2323-4E67BB03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12A4D-FC83-2562-61B1-DB28107C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BEDAB-487E-C698-CAFE-B7188F7D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9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302D-2877-522B-4B21-F1ED5A32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EB0ED-7C5F-6CCE-C6D0-F2B498AA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7A39F-0076-D9A5-F73E-7310A86CB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B5689-D4E6-D371-A222-2E11FA57D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C2F75-B241-8A31-2D16-30FCE5D0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1B48F-2A9F-4A77-3395-720D76659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487E1-BE46-EE96-C7E5-7F8A1669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9502B-C437-F1DD-533B-96C93DAE5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7494B-1DCB-A580-14AE-77C27816C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B3A2-23AD-AB40-8CFF-D9B3528710DC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0AF79-DCA1-EB04-0AC4-7ED3FA99B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8ABD-2D34-1C52-69D1-7DF9C91EA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2DFA0-8348-0948-BEDF-AF44E66E7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5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ricZinda/Perplexit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2A6F-33C8-25C7-7622-A3C7FED9A8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Perplexity Site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1CB43-BE44-B59D-8173-67E0CBB6E4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Amsterdam 2025</a:t>
            </a:r>
          </a:p>
        </p:txBody>
      </p:sp>
    </p:spTree>
    <p:extLst>
      <p:ext uri="{BB962C8B-B14F-4D97-AF65-F5344CB8AC3E}">
        <p14:creationId xmlns:p14="http://schemas.microsoft.com/office/powerpoint/2010/main" val="47967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30ADF-C904-7AC7-E4E6-F3676D4E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2FEE-BE19-85C7-5036-18E5E554B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Enable developers to build predictable natural language interfaces using DELPH-IN and 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Source at: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EricZinda</a:t>
            </a:r>
            <a:r>
              <a:rPr lang="en-US" dirty="0"/>
              <a:t>/Perplexity</a:t>
            </a:r>
          </a:p>
        </p:txBody>
      </p:sp>
    </p:spTree>
    <p:extLst>
      <p:ext uri="{BB962C8B-B14F-4D97-AF65-F5344CB8AC3E}">
        <p14:creationId xmlns:p14="http://schemas.microsoft.com/office/powerpoint/2010/main" val="2277803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CB5C-E87D-2EF5-54D2-A0BDA6962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B1A71-DD3A-A85E-E8DC-199240D39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2020 - 2023: Incubating engine for exploring a microworld with ERG</a:t>
            </a:r>
          </a:p>
          <a:p>
            <a:pPr lvl="1"/>
            <a:r>
              <a:rPr lang="en-US" dirty="0"/>
              <a:t>Explored DELPH-IN and ERG</a:t>
            </a:r>
          </a:p>
          <a:p>
            <a:pPr lvl="1"/>
            <a:r>
              <a:rPr lang="en-US" dirty="0"/>
              <a:t>Built Private Perplexity 1 on Prolog</a:t>
            </a:r>
          </a:p>
          <a:p>
            <a:pPr lvl="1"/>
            <a:r>
              <a:rPr lang="en-US" dirty="0"/>
              <a:t>Prototyped approaches to using it for natural language interfaces </a:t>
            </a:r>
          </a:p>
          <a:p>
            <a:pPr lvl="1"/>
            <a:r>
              <a:rPr lang="en-US" dirty="0"/>
              <a:t>Built 5 games … that didn’t really show off Perplexities uniqueness</a:t>
            </a:r>
          </a:p>
          <a:p>
            <a:r>
              <a:rPr lang="en-US" dirty="0"/>
              <a:t>2023: Begin building open-source Perplexity 2 on Python </a:t>
            </a:r>
          </a:p>
          <a:p>
            <a:pPr lvl="1"/>
            <a:r>
              <a:rPr lang="en-US" dirty="0">
                <a:hlinkClick r:id="rId2"/>
              </a:rPr>
              <a:t>https://github.com/EricZinda/Perplexity</a:t>
            </a:r>
            <a:endParaRPr lang="en-US" dirty="0"/>
          </a:p>
          <a:p>
            <a:pPr lvl="1"/>
            <a:r>
              <a:rPr lang="en-US" dirty="0"/>
              <a:t>More rigorous solver</a:t>
            </a:r>
          </a:p>
          <a:p>
            <a:pPr lvl="1"/>
            <a:r>
              <a:rPr lang="en-US" dirty="0"/>
              <a:t>Much more approachable developer interface than Perplexity 1</a:t>
            </a:r>
          </a:p>
          <a:p>
            <a:pPr lvl="1"/>
            <a:r>
              <a:rPr lang="en-US" dirty="0"/>
              <a:t>Intern Will Min began ”The English Restaurant” as a more conversational game</a:t>
            </a:r>
          </a:p>
          <a:p>
            <a:r>
              <a:rPr lang="en-US" dirty="0"/>
              <a:t>2024: Explore “The English Restaurant”</a:t>
            </a:r>
          </a:p>
          <a:p>
            <a:pPr lvl="1"/>
            <a:r>
              <a:rPr lang="en-US" dirty="0"/>
              <a:t>Extensive documentation</a:t>
            </a:r>
          </a:p>
          <a:p>
            <a:pPr lvl="1"/>
            <a:r>
              <a:rPr lang="en-US" dirty="0"/>
              <a:t>Implement vocabulary and structures for restaurant scenario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187C3-3DD0-B809-A368-D2A634CF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Restaurant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200D-33A7-1906-9205-5AF243B63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Much better scenario for natural interaction</a:t>
            </a:r>
          </a:p>
          <a:p>
            <a:pPr lvl="1"/>
            <a:r>
              <a:rPr lang="en-US" dirty="0"/>
              <a:t>Some problems remain with framing so users interact properly</a:t>
            </a:r>
          </a:p>
          <a:p>
            <a:r>
              <a:rPr lang="en-US" dirty="0"/>
              <a:t>Vocabulary Blitz based on what users actually say in testing</a:t>
            </a:r>
          </a:p>
          <a:p>
            <a:r>
              <a:rPr lang="en-US" dirty="0"/>
              <a:t>Structural features</a:t>
            </a:r>
          </a:p>
          <a:p>
            <a:pPr lvl="1"/>
            <a:r>
              <a:rPr lang="en-US" dirty="0"/>
              <a:t>Conjunctions (“We want two waters and a menu”)</a:t>
            </a:r>
          </a:p>
          <a:p>
            <a:pPr lvl="2"/>
            <a:r>
              <a:rPr lang="en-US" dirty="0"/>
              <a:t>Properly handle constraints on variables (like == 2 for water and ==1 for menu)</a:t>
            </a:r>
          </a:p>
          <a:p>
            <a:pPr lvl="1"/>
            <a:r>
              <a:rPr lang="en-US" dirty="0"/>
              <a:t>Dynamic Alternative Word Meanings</a:t>
            </a:r>
          </a:p>
        </p:txBody>
      </p:sp>
    </p:spTree>
    <p:extLst>
      <p:ext uri="{BB962C8B-B14F-4D97-AF65-F5344CB8AC3E}">
        <p14:creationId xmlns:p14="http://schemas.microsoft.com/office/powerpoint/2010/main" val="593110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DA8C-0A15-E2D6-EE5D-5BBCD125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 Blitz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9635-6CA8-6F4D-8211-BC3255F8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“we'd </a:t>
            </a:r>
            <a:r>
              <a:rPr lang="en-US" b="1" i="1" dirty="0">
                <a:solidFill>
                  <a:srgbClr val="FF0000"/>
                </a:solidFill>
              </a:rPr>
              <a:t>both</a:t>
            </a:r>
            <a:r>
              <a:rPr lang="en-US" dirty="0"/>
              <a:t> like waters to drink please.”</a:t>
            </a:r>
          </a:p>
          <a:p>
            <a:r>
              <a:rPr lang="en-US" dirty="0"/>
              <a:t>“</a:t>
            </a:r>
            <a:r>
              <a:rPr lang="en-US" b="1" i="1" dirty="0"/>
              <a:t>perfect</a:t>
            </a:r>
            <a:r>
              <a:rPr lang="en-US" dirty="0"/>
              <a:t>”</a:t>
            </a:r>
          </a:p>
          <a:p>
            <a:r>
              <a:rPr lang="en-US" dirty="0"/>
              <a:t>“We’re </a:t>
            </a:r>
            <a:r>
              <a:rPr lang="en-US" b="1" i="1" dirty="0"/>
              <a:t>ready</a:t>
            </a:r>
            <a:r>
              <a:rPr lang="en-US" dirty="0"/>
              <a:t> to pay”</a:t>
            </a:r>
          </a:p>
          <a:p>
            <a:r>
              <a:rPr lang="en-US" dirty="0"/>
              <a:t>The infinite ways to say “no” (that’s it, that’s all, that’s all for the moment,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Alternate ways to ask for menus</a:t>
            </a:r>
          </a:p>
          <a:p>
            <a:pPr lvl="1"/>
            <a:r>
              <a:rPr lang="en-US" dirty="0"/>
              <a:t>“what do you have to eat?”</a:t>
            </a:r>
          </a:p>
          <a:p>
            <a:r>
              <a:rPr lang="en-US" dirty="0"/>
              <a:t>Use </a:t>
            </a:r>
            <a:r>
              <a:rPr lang="en-US" dirty="0" err="1"/>
              <a:t>chatgpt</a:t>
            </a:r>
            <a:r>
              <a:rPr lang="en-US" dirty="0"/>
              <a:t> as an oracle: “I’d like a hamburger”</a:t>
            </a:r>
          </a:p>
        </p:txBody>
      </p:sp>
    </p:spTree>
    <p:extLst>
      <p:ext uri="{BB962C8B-B14F-4D97-AF65-F5344CB8AC3E}">
        <p14:creationId xmlns:p14="http://schemas.microsoft.com/office/powerpoint/2010/main" val="52548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13A0D-3344-9F75-20D8-17089336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Alternative Word Meanings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7CB9-8352-0B03-1B19-52444C7E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Given: Special </a:t>
            </a:r>
            <a:r>
              <a:rPr lang="en-US" dirty="0">
                <a:sym typeface="Wingdings" pitchFamily="2" charset="2"/>
              </a:rPr>
              <a:t> Salad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             	                Beans</a:t>
            </a:r>
            <a:endParaRPr lang="en-US" dirty="0"/>
          </a:p>
          <a:p>
            <a:r>
              <a:rPr lang="en-US" dirty="0"/>
              <a:t>vegetarian(x) true for:</a:t>
            </a:r>
          </a:p>
          <a:p>
            <a:pPr lvl="1"/>
            <a:r>
              <a:rPr lang="en-US" dirty="0"/>
              <a:t>Specials (“are the specials vegetarian?)</a:t>
            </a:r>
          </a:p>
          <a:p>
            <a:pPr lvl="1"/>
            <a:r>
              <a:rPr lang="en-US" dirty="0"/>
              <a:t>Salad (“is the salad vegetarian?)</a:t>
            </a:r>
          </a:p>
          <a:p>
            <a:pPr lvl="1"/>
            <a:r>
              <a:rPr lang="en-US" dirty="0"/>
              <a:t>Beans</a:t>
            </a:r>
          </a:p>
          <a:p>
            <a:r>
              <a:rPr lang="en-US" dirty="0"/>
              <a:t>“What is vegetarian?”</a:t>
            </a:r>
          </a:p>
          <a:p>
            <a:pPr lvl="1"/>
            <a:r>
              <a:rPr lang="en-US" dirty="0"/>
              <a:t>Normally a person is expected to stay at one level of the hierarchy</a:t>
            </a:r>
          </a:p>
          <a:p>
            <a:pPr lvl="2"/>
            <a:r>
              <a:rPr lang="en-US" dirty="0"/>
              <a:t>Wrong: “What is vegetarian?” “A: the specials and salad and beans”</a:t>
            </a:r>
          </a:p>
          <a:p>
            <a:pPr lvl="2"/>
            <a:r>
              <a:rPr lang="en-US" dirty="0"/>
              <a:t>Right: “What is edible?” “A: the specials” OR “A: salad and beans”</a:t>
            </a:r>
          </a:p>
          <a:p>
            <a:pPr lvl="1"/>
            <a:r>
              <a:rPr lang="en-US" dirty="0"/>
              <a:t>Since these are often based on facts in the system, they can’t be precalculated (easily)</a:t>
            </a:r>
          </a:p>
          <a:p>
            <a:r>
              <a:rPr lang="en-US" dirty="0"/>
              <a:t>Requires dynamically building alternative interpretations for “vegetarian”</a:t>
            </a:r>
          </a:p>
          <a:p>
            <a:r>
              <a:rPr lang="en-US" dirty="0"/>
              <a:t>Implemented a way to dynamically indicate that values are from different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298818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397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Perplexity Site Update</vt:lpstr>
      <vt:lpstr>Perplexity</vt:lpstr>
      <vt:lpstr>History</vt:lpstr>
      <vt:lpstr>2025 Restaurant Scenario</vt:lpstr>
      <vt:lpstr>Vocabulary Blitz</vt:lpstr>
      <vt:lpstr>Dynamic Alternative Word Meanings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Perplexity Site Update</dc:title>
  <dc:creator>Eric Zinda</dc:creator>
  <cp:lastModifiedBy>Eric Zinda</cp:lastModifiedBy>
  <cp:revision>22</cp:revision>
  <dcterms:created xsi:type="dcterms:W3CDTF">2023-06-20T19:31:16Z</dcterms:created>
  <dcterms:modified xsi:type="dcterms:W3CDTF">2025-07-07T07:11:17Z</dcterms:modified>
</cp:coreProperties>
</file>