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nstantia" pitchFamily="18" charset="0"/>
              </a:rPr>
              <a:t>React Js + </a:t>
            </a:r>
            <a:r>
              <a:rPr lang="en-US" b="1" dirty="0" err="1" smtClean="0">
                <a:latin typeface="Constantia" pitchFamily="18" charset="0"/>
              </a:rPr>
              <a:t>Redux</a:t>
            </a:r>
            <a:endParaRPr lang="ru-RU" b="1" dirty="0">
              <a:latin typeface="Constantia" pitchFamily="18" charset="0"/>
            </a:endParaRPr>
          </a:p>
        </p:txBody>
      </p:sp>
      <p:pic>
        <p:nvPicPr>
          <p:cNvPr id="12" name="Рисунок 11" descr="ее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3500438"/>
            <a:ext cx="1571636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React Js + </a:t>
            </a:r>
            <a:r>
              <a:rPr lang="en-US" dirty="0" err="1" smtClean="0">
                <a:latin typeface="Constantia" pitchFamily="18" charset="0"/>
              </a:rPr>
              <a:t>Redux</a:t>
            </a:r>
            <a:r>
              <a:rPr lang="en-US" dirty="0" smtClean="0">
                <a:latin typeface="Constantia" pitchFamily="18" charset="0"/>
              </a:rPr>
              <a:t> ???</a:t>
            </a:r>
            <a:endParaRPr lang="ru-RU" dirty="0">
              <a:latin typeface="Constant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pitchFamily="18" charset="0"/>
              </a:rPr>
              <a:t>React </a:t>
            </a:r>
            <a:r>
              <a:rPr lang="ru-RU" dirty="0" smtClean="0">
                <a:latin typeface="Constantia" pitchFamily="18" charset="0"/>
              </a:rPr>
              <a:t>– библиотека для 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ru-RU" dirty="0" smtClean="0">
                <a:latin typeface="Constantia" pitchFamily="18" charset="0"/>
              </a:rPr>
              <a:t>построения </a:t>
            </a:r>
            <a:r>
              <a:rPr lang="en-US" dirty="0" smtClean="0">
                <a:latin typeface="Constantia" pitchFamily="18" charset="0"/>
              </a:rPr>
              <a:t>UI.</a:t>
            </a:r>
          </a:p>
          <a:p>
            <a:r>
              <a:rPr lang="en-US" dirty="0" err="1" smtClean="0">
                <a:latin typeface="Constantia" pitchFamily="18" charset="0"/>
              </a:rPr>
              <a:t>Redux</a:t>
            </a:r>
            <a:r>
              <a:rPr lang="en-US" dirty="0" smtClean="0">
                <a:latin typeface="Constantia" pitchFamily="18" charset="0"/>
              </a:rPr>
              <a:t> –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ru-RU" dirty="0" smtClean="0">
                <a:latin typeface="Constantia" pitchFamily="18" charset="0"/>
              </a:rPr>
              <a:t>лучшая реализация </a:t>
            </a:r>
            <a:r>
              <a:rPr lang="en-US" dirty="0" smtClean="0">
                <a:latin typeface="Constantia" pitchFamily="18" charset="0"/>
              </a:rPr>
              <a:t>Flux </a:t>
            </a:r>
            <a:r>
              <a:rPr lang="ru-RU" dirty="0" smtClean="0">
                <a:latin typeface="Constantia" pitchFamily="18" charset="0"/>
              </a:rPr>
              <a:t>архитектуры.</a:t>
            </a:r>
          </a:p>
          <a:p>
            <a:r>
              <a:rPr lang="en-US" dirty="0" smtClean="0">
                <a:latin typeface="Constantia" pitchFamily="18" charset="0"/>
              </a:rPr>
              <a:t>react-</a:t>
            </a:r>
            <a:r>
              <a:rPr lang="en-US" dirty="0" err="1" smtClean="0">
                <a:latin typeface="Constantia" pitchFamily="18" charset="0"/>
              </a:rPr>
              <a:t>redux</a:t>
            </a:r>
            <a:r>
              <a:rPr lang="en-US" dirty="0" smtClean="0">
                <a:latin typeface="Constantia" pitchFamily="18" charset="0"/>
              </a:rPr>
              <a:t> –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ru-RU" dirty="0" smtClean="0">
                <a:latin typeface="Constantia" pitchFamily="18" charset="0"/>
              </a:rPr>
              <a:t>библиотека связки </a:t>
            </a:r>
            <a:r>
              <a:rPr lang="en-US" dirty="0" smtClean="0">
                <a:latin typeface="Constantia" pitchFamily="18" charset="0"/>
              </a:rPr>
              <a:t>React </a:t>
            </a:r>
            <a:r>
              <a:rPr lang="ru-RU" dirty="0" smtClean="0">
                <a:latin typeface="Constantia" pitchFamily="18" charset="0"/>
              </a:rPr>
              <a:t>с</a:t>
            </a:r>
            <a:r>
              <a:rPr lang="en-US" dirty="0" smtClean="0">
                <a:latin typeface="Constantia" pitchFamily="18" charset="0"/>
              </a:rPr>
              <a:t> </a:t>
            </a:r>
            <a:r>
              <a:rPr lang="en-US" dirty="0" err="1" smtClean="0">
                <a:latin typeface="Constantia" pitchFamily="18" charset="0"/>
              </a:rPr>
              <a:t>Redux</a:t>
            </a:r>
            <a:r>
              <a:rPr lang="en-US" dirty="0" smtClean="0">
                <a:latin typeface="Constanti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nstantia" pitchFamily="18" charset="0"/>
              </a:rPr>
              <a:t>Проблема </a:t>
            </a:r>
            <a:endParaRPr lang="ru-RU" dirty="0">
              <a:latin typeface="Constantia" pitchFamily="18" charset="0"/>
            </a:endParaRPr>
          </a:p>
        </p:txBody>
      </p:sp>
      <p:pic>
        <p:nvPicPr>
          <p:cNvPr id="4" name="Содержимое 3" descr="mvc_dep_hel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357298"/>
            <a:ext cx="8409098" cy="47688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nstantia" pitchFamily="18" charset="0"/>
              </a:rPr>
              <a:t>Решение</a:t>
            </a:r>
            <a:endParaRPr lang="ru-RU" dirty="0">
              <a:latin typeface="Constantia" pitchFamily="18" charset="0"/>
            </a:endParaRPr>
          </a:p>
        </p:txBody>
      </p:sp>
      <p:pic>
        <p:nvPicPr>
          <p:cNvPr id="4" name="Содержимое 3" descr="flux-simple-f8-diagram-explained-1300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2198"/>
            <a:ext cx="8229600" cy="44819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33</Words>
  <PresentationFormat>Экран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React Js + Redux</vt:lpstr>
      <vt:lpstr>React Js + Redux ???</vt:lpstr>
      <vt:lpstr>Проблема </vt:lpstr>
      <vt:lpstr>Решение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+ Redux</dc:title>
  <cp:lastModifiedBy>RePack by Diakov</cp:lastModifiedBy>
  <cp:revision>14</cp:revision>
  <dcterms:modified xsi:type="dcterms:W3CDTF">2016-04-17T11:34:02Z</dcterms:modified>
</cp:coreProperties>
</file>