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5" r:id="rId9"/>
    <p:sldId id="264" r:id="rId10"/>
    <p:sldId id="266" r:id="rId11"/>
    <p:sldId id="263" r:id="rId12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942" y="102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17524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Игра-симулятор 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«Гравитационные частицы»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092201" y="3315062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Преподаватели: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335486"/>
            <a:ext cx="3429000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Хабаровск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Математический Лицей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Андрющенко Андрей Алексеевич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Сухобок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Юрий Андреевич, 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Канаев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Константин Александрович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30 апреля 2015г.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pic>
        <p:nvPicPr>
          <p:cNvPr id="2050" name="Picture 2" descr="http://blog.brettalton.com/wp-content/uploads/osmos-running-on-lin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2121" y="1175246"/>
            <a:ext cx="6624736" cy="38816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83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игры-симулятора «Гравитационные частицы»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98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dirty="0" smtClean="0"/>
              <a:t>- Создание игрового поля, которое представляет прямоугольный контур, за который не могут вылетать частицы</a:t>
            </a:r>
          </a:p>
          <a:p>
            <a:r>
              <a:rPr lang="ru-RU" dirty="0" smtClean="0"/>
              <a:t>- Описание и создание гравитационных частиц, которые могут притягиваться друг к другу или отталкиваться друг от друга, в зависимости от заряда частиц и заряда поля</a:t>
            </a:r>
          </a:p>
          <a:p>
            <a:r>
              <a:rPr lang="ru-RU" dirty="0" smtClean="0"/>
              <a:t>- Вычисление траектории движения частиц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990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моего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desktop-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core-</a:t>
            </a:r>
            <a:r>
              <a:rPr lang="ru-RU" dirty="0" smtClean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91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core-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248" y="1220523"/>
            <a:ext cx="8302467" cy="36991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err="1" smtClean="0"/>
              <a:t>GameWorld</a:t>
            </a:r>
            <a:r>
              <a:rPr lang="en-US" dirty="0" smtClean="0"/>
              <a:t>-</a:t>
            </a:r>
            <a:r>
              <a:rPr lang="ru-RU" dirty="0" smtClean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Interfaces </a:t>
            </a:r>
            <a:r>
              <a:rPr lang="ru-RU" dirty="0" smtClean="0"/>
              <a:t>- пакет</a:t>
            </a:r>
            <a:endParaRPr lang="en-US" dirty="0" smtClean="0"/>
          </a:p>
          <a:p>
            <a:pPr lvl="1"/>
            <a:r>
              <a:rPr lang="en-US" dirty="0" smtClean="0"/>
              <a:t>Levels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Templates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err="1" smtClean="0"/>
              <a:t>WorldElements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пакет</a:t>
            </a:r>
          </a:p>
          <a:p>
            <a:pPr lvl="1"/>
            <a:r>
              <a:rPr lang="en-US" dirty="0" err="1" smtClean="0"/>
              <a:t>ContactMultiListener</a:t>
            </a:r>
            <a:endParaRPr lang="en-US" dirty="0" smtClean="0"/>
          </a:p>
          <a:p>
            <a:pPr lvl="1"/>
            <a:r>
              <a:rPr lang="en-US" dirty="0" err="1" smtClean="0"/>
              <a:t>GameLevels</a:t>
            </a:r>
            <a:endParaRPr lang="en-US" dirty="0" smtClean="0"/>
          </a:p>
          <a:p>
            <a:pPr lvl="1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err="1" smtClean="0"/>
              <a:t>MissionChecker</a:t>
            </a:r>
            <a:endParaRPr lang="en-US" dirty="0" smtClean="0"/>
          </a:p>
          <a:p>
            <a:pPr lvl="1"/>
            <a:r>
              <a:rPr lang="en-US" dirty="0" err="1" smtClean="0"/>
              <a:t>ParticleDef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r>
              <a:rPr lang="en-US" dirty="0" smtClean="0"/>
              <a:t>Screens</a:t>
            </a:r>
            <a:r>
              <a:rPr lang="ru-RU" dirty="0" smtClean="0"/>
              <a:t>-пакет</a:t>
            </a:r>
          </a:p>
          <a:p>
            <a:r>
              <a:rPr lang="en-US" dirty="0" err="1" smtClean="0"/>
              <a:t>AtlasLoader</a:t>
            </a:r>
            <a:endParaRPr lang="en-US" dirty="0" smtClean="0"/>
          </a:p>
          <a:p>
            <a:r>
              <a:rPr lang="en-US" dirty="0" err="1" smtClean="0"/>
              <a:t>AudioPlayer</a:t>
            </a:r>
            <a:endParaRPr lang="en-US" dirty="0" smtClean="0"/>
          </a:p>
          <a:p>
            <a:r>
              <a:rPr lang="en-US" dirty="0" err="1" smtClean="0"/>
              <a:t>GDXGameGP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47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Порядок работы приложения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997" y="132346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MainMenuActivity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4349" y="131407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LevelListActivity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8872" y="1326283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AndroidLauncher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6337" y="257940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GDXGameGP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416237" y="1566102"/>
            <a:ext cx="1008112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5224549" y="1566102"/>
            <a:ext cx="1554323" cy="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0"/>
          </p:cNvCxnSpPr>
          <p:nvPr/>
        </p:nvCxnSpPr>
        <p:spPr>
          <a:xfrm flipH="1">
            <a:off x="4180433" y="1578311"/>
            <a:ext cx="4470647" cy="100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850880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LogoScreen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60353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LoadingScreen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1248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LevelScreen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2"/>
            <a:endCxn id="14" idx="0"/>
          </p:cNvCxnSpPr>
          <p:nvPr/>
        </p:nvCxnSpPr>
        <p:spPr>
          <a:xfrm>
            <a:off x="4180433" y="3083458"/>
            <a:ext cx="3534543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1"/>
            <a:endCxn id="15" idx="3"/>
          </p:cNvCxnSpPr>
          <p:nvPr/>
        </p:nvCxnSpPr>
        <p:spPr>
          <a:xfrm flipH="1">
            <a:off x="5188545" y="4271590"/>
            <a:ext cx="16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>
            <a:off x="2189440" y="4271590"/>
            <a:ext cx="127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8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уровня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20193" y="1175246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extends Thread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5536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particles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75860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borders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326265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32" y="149928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76995" y="1298811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448592" y="3869463"/>
            <a:ext cx="468052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(!</a:t>
            </a:r>
            <a:r>
              <a:rPr lang="en-US" sz="1400" dirty="0" err="1"/>
              <a:t>this.actions.isEmpty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this.actions.remove</a:t>
            </a:r>
            <a:r>
              <a:rPr lang="en-US" sz="1400" dirty="0"/>
              <a:t>(0).</a:t>
            </a:r>
            <a:r>
              <a:rPr lang="en-US" sz="1400" dirty="0" err="1"/>
              <a:t>doSomethingOnStep</a:t>
            </a:r>
            <a:r>
              <a:rPr lang="en-US" sz="1400" dirty="0"/>
              <a:t>(this);</a:t>
            </a:r>
          </a:p>
          <a:p>
            <a:r>
              <a:rPr lang="en-US" sz="1400" dirty="0"/>
              <a:t>                }</a:t>
            </a:r>
            <a:endParaRPr lang="ru-RU" sz="1400" dirty="0"/>
          </a:p>
        </p:txBody>
      </p:sp>
      <p:cxnSp>
        <p:nvCxnSpPr>
          <p:cNvPr id="13" name="Скругленная соединительная линия 12"/>
          <p:cNvCxnSpPr>
            <a:stCxn id="11" idx="2"/>
            <a:endCxn id="11" idx="0"/>
          </p:cNvCxnSpPr>
          <p:nvPr/>
        </p:nvCxnSpPr>
        <p:spPr>
          <a:xfrm rot="5400000" flipH="1">
            <a:off x="3419520" y="4238795"/>
            <a:ext cx="738664" cy="12700"/>
          </a:xfrm>
          <a:prstGeom prst="curvedConnector5">
            <a:avLst>
              <a:gd name="adj1" fmla="val -73109"/>
              <a:gd name="adj2" fmla="val 21114197"/>
              <a:gd name="adj3" fmla="val 1578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188269" y="2020401"/>
            <a:ext cx="2219914" cy="288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24" name="Скругленная соединительная линия 23"/>
          <p:cNvCxnSpPr>
            <a:stCxn id="4" idx="2"/>
            <a:endCxn id="11" idx="0"/>
          </p:cNvCxnSpPr>
          <p:nvPr/>
        </p:nvCxnSpPr>
        <p:spPr>
          <a:xfrm rot="16200000" flipH="1">
            <a:off x="2331500" y="2412110"/>
            <a:ext cx="2262169" cy="6525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855504" y="2252408"/>
            <a:ext cx="1124227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LevelScreen</a:t>
            </a:r>
            <a:endParaRPr lang="ru-RU" sz="1400" dirty="0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194619" y="3107412"/>
            <a:ext cx="2162279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.preRender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194619" y="4127033"/>
            <a:ext cx="2162279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.afterRender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94619" y="3523215"/>
            <a:ext cx="2162279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.level.render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Скругленная соединительная линия 47"/>
          <p:cNvCxnSpPr>
            <a:stCxn id="44" idx="2"/>
            <a:endCxn id="46" idx="0"/>
          </p:cNvCxnSpPr>
          <p:nvPr/>
        </p:nvCxnSpPr>
        <p:spPr>
          <a:xfrm rot="5400000">
            <a:off x="7198663" y="3446118"/>
            <a:ext cx="15419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Скругленная соединительная линия 48"/>
          <p:cNvCxnSpPr>
            <a:stCxn id="46" idx="2"/>
            <a:endCxn id="45" idx="0"/>
          </p:cNvCxnSpPr>
          <p:nvPr/>
        </p:nvCxnSpPr>
        <p:spPr>
          <a:xfrm rot="5400000">
            <a:off x="7181599" y="4032873"/>
            <a:ext cx="18832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 rot="5400000">
            <a:off x="8574126" y="2775170"/>
            <a:ext cx="1012082" cy="2895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GDXGameGP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 rot="5400000">
            <a:off x="8230635" y="2757408"/>
            <a:ext cx="776567" cy="289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render()</a:t>
            </a:r>
            <a:endParaRPr lang="ru-RU" dirty="0"/>
          </a:p>
        </p:txBody>
      </p:sp>
      <p:cxnSp>
        <p:nvCxnSpPr>
          <p:cNvPr id="84" name="Скругленная соединительная линия 83"/>
          <p:cNvCxnSpPr>
            <a:stCxn id="83" idx="2"/>
            <a:endCxn id="44" idx="0"/>
          </p:cNvCxnSpPr>
          <p:nvPr/>
        </p:nvCxnSpPr>
        <p:spPr>
          <a:xfrm rot="10800000" flipV="1">
            <a:off x="7275759" y="2902204"/>
            <a:ext cx="1198364" cy="2052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Скругленная соединительная линия 84"/>
          <p:cNvCxnSpPr>
            <a:stCxn id="73" idx="2"/>
            <a:endCxn id="83" idx="0"/>
          </p:cNvCxnSpPr>
          <p:nvPr/>
        </p:nvCxnSpPr>
        <p:spPr>
          <a:xfrm rot="10800000">
            <a:off x="8763716" y="2902206"/>
            <a:ext cx="171657" cy="17761"/>
          </a:xfrm>
          <a:prstGeom prst="curvedConnector5">
            <a:avLst>
              <a:gd name="adj1" fmla="val -13509"/>
              <a:gd name="adj2" fmla="val 1233"/>
              <a:gd name="adj3" fmla="val -3317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  <p:bldP spid="8" grpId="0" animBg="1"/>
      <p:bldP spid="10" grpId="0" animBg="1"/>
      <p:bldP spid="11" grpId="0" animBg="1"/>
      <p:bldP spid="61" grpId="0" animBg="1"/>
      <p:bldP spid="33" grpId="0" animBg="1"/>
      <p:bldP spid="44" grpId="0" animBg="1"/>
      <p:bldP spid="45" grpId="0" animBg="1"/>
      <p:bldP spid="46" grpId="0" animBg="1"/>
      <p:bldP spid="73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Работа с приложением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Programming\versions\libgdxGP_15_04_28\Samsung\Presentation\GP\Screenshot_2015-04-28-16-51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  <p:pic>
        <p:nvPicPr>
          <p:cNvPr id="1028" name="Picture 4" descr="C:\Programming\versions\libgdxGP_15_04_28\Samsung\Presentation\GP\Screenshot_2015-04-28-17-19-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  <p:pic>
        <p:nvPicPr>
          <p:cNvPr id="1026" name="Picture 2" descr="C:\Programming\versions\libgdxGP_15_04_28\Samsung\Presentation\GP\Screenshot_2015-04-28-16-49-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113" y="1175246"/>
            <a:ext cx="6912000" cy="432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Уровни</a:t>
            </a:r>
            <a:endParaRPr lang="ru-RU" dirty="0"/>
          </a:p>
        </p:txBody>
      </p:sp>
      <p:pic>
        <p:nvPicPr>
          <p:cNvPr id="4" name="Содержимое 3" descr="Screenshot_2015-04-28-16-50-58 — копи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4089" y="1175246"/>
            <a:ext cx="6912000" cy="4320000"/>
          </a:xfrm>
        </p:spPr>
      </p:pic>
      <p:pic>
        <p:nvPicPr>
          <p:cNvPr id="5" name="Рисунок 4" descr="Screenshot_2015-04-28-16-51-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  <p:pic>
        <p:nvPicPr>
          <p:cNvPr id="6" name="Рисунок 5" descr="Screenshot_2015-04-28-16-51-5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  <p:pic>
        <p:nvPicPr>
          <p:cNvPr id="7" name="Рисунок 6" descr="Screenshot_2015-04-28-17-03-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089" y="1175246"/>
            <a:ext cx="6912000" cy="432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186</Words>
  <Application>Microsoft Office PowerPoint</Application>
  <PresentationFormat>Произвольный</PresentationFormat>
  <Paragraphs>71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Тема Office</vt:lpstr>
      <vt:lpstr>Презентация PowerPoint</vt:lpstr>
      <vt:lpstr>Цель проекта</vt:lpstr>
      <vt:lpstr>Основные задачи</vt:lpstr>
      <vt:lpstr>Структура моего приложения</vt:lpstr>
      <vt:lpstr>Структура core-модуля</vt:lpstr>
      <vt:lpstr>Порядок работы приложения</vt:lpstr>
      <vt:lpstr>Структура уровня</vt:lpstr>
      <vt:lpstr>Работа с приложением</vt:lpstr>
      <vt:lpstr>Уровни</vt:lpstr>
      <vt:lpstr>Планы на будущее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Андрей Андрющенко</cp:lastModifiedBy>
  <cp:revision>46</cp:revision>
  <dcterms:created xsi:type="dcterms:W3CDTF">2015-01-15T10:17:16Z</dcterms:created>
  <dcterms:modified xsi:type="dcterms:W3CDTF">2015-04-29T18:22:49Z</dcterms:modified>
</cp:coreProperties>
</file>