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22" y="-10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17524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Игра-симулятор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«Гравитационные частицы»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092201" y="3315062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Преподаватели: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335486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Хабаровск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Математический Лицей</a:t>
            </a:r>
            <a:endParaRPr lang="ru-RU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Андрющенко Андрей Алексеевич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Сухобок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Юрий Андреевич, 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Канаев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Константин Александрович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30 апреля 2015г.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игры-симулятора «Гравитационные частицы»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39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- Создание игрового поля, которое представляет прямоугольный контур, за который не могут вылетать частицы</a:t>
            </a:r>
          </a:p>
          <a:p>
            <a:r>
              <a:rPr lang="ru-RU" dirty="0" smtClean="0"/>
              <a:t>- Описание и создание гравитационных частиц, которые могут притягиваться друг к другу или отталкиваться друг от друга, в зависимости от заряда частиц и заряда поля</a:t>
            </a:r>
          </a:p>
          <a:p>
            <a:r>
              <a:rPr lang="ru-RU" dirty="0" smtClean="0"/>
              <a:t>- Вычисление траектории движения частиц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69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моего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desktop-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core-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09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core-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248" y="1220523"/>
            <a:ext cx="8302467" cy="36991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err="1" smtClean="0"/>
              <a:t>GameWorld</a:t>
            </a:r>
            <a:r>
              <a:rPr lang="en-US" dirty="0" smtClean="0"/>
              <a:t>-</a:t>
            </a:r>
            <a:r>
              <a:rPr lang="ru-RU" dirty="0" smtClean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Interfaces </a:t>
            </a:r>
            <a:r>
              <a:rPr lang="ru-RU" dirty="0" smtClean="0"/>
              <a:t>- пакет</a:t>
            </a:r>
            <a:endParaRPr lang="en-US" dirty="0" smtClean="0"/>
          </a:p>
          <a:p>
            <a:pPr lvl="1"/>
            <a:r>
              <a:rPr lang="en-US" dirty="0" smtClean="0"/>
              <a:t>Levels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err="1" smtClean="0"/>
              <a:t>WorldElements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пакет</a:t>
            </a:r>
          </a:p>
          <a:p>
            <a:pPr lvl="1"/>
            <a:r>
              <a:rPr lang="en-US" dirty="0" err="1" smtClean="0"/>
              <a:t>ContactMultiListener</a:t>
            </a:r>
            <a:endParaRPr lang="en-US" dirty="0" smtClean="0"/>
          </a:p>
          <a:p>
            <a:pPr lvl="1"/>
            <a:r>
              <a:rPr lang="en-US" dirty="0" err="1" smtClean="0"/>
              <a:t>GameLevels</a:t>
            </a:r>
            <a:endParaRPr lang="en-US" dirty="0" smtClean="0"/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MissionChecker</a:t>
            </a:r>
            <a:endParaRPr lang="en-US" dirty="0" smtClean="0"/>
          </a:p>
          <a:p>
            <a:pPr lvl="1"/>
            <a:r>
              <a:rPr lang="en-US" dirty="0" err="1" smtClean="0"/>
              <a:t>ParticleDef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r>
              <a:rPr lang="en-US" dirty="0" smtClean="0"/>
              <a:t>Screens</a:t>
            </a:r>
            <a:r>
              <a:rPr lang="ru-RU" dirty="0" smtClean="0"/>
              <a:t>-пакет</a:t>
            </a:r>
          </a:p>
          <a:p>
            <a:r>
              <a:rPr lang="en-US" dirty="0" err="1" smtClean="0"/>
              <a:t>AtlasLoader</a:t>
            </a:r>
            <a:endParaRPr lang="en-US" dirty="0" smtClean="0"/>
          </a:p>
          <a:p>
            <a:r>
              <a:rPr lang="en-US" dirty="0" err="1" smtClean="0"/>
              <a:t>AudioPlayer</a:t>
            </a:r>
            <a:endParaRPr lang="en-US" dirty="0" smtClean="0"/>
          </a:p>
          <a:p>
            <a:r>
              <a:rPr lang="en-US" dirty="0" err="1" smtClean="0"/>
              <a:t>GDXGameGP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83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Порядок работы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997" y="13234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MainMenuActivity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4349" y="131407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LevelListActivity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8872" y="132628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AndroidLauncher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6337" y="257940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GDXGameGP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416237" y="1566102"/>
            <a:ext cx="100811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5224549" y="1566102"/>
            <a:ext cx="1554323" cy="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0"/>
          </p:cNvCxnSpPr>
          <p:nvPr/>
        </p:nvCxnSpPr>
        <p:spPr>
          <a:xfrm flipH="1">
            <a:off x="4180433" y="1578311"/>
            <a:ext cx="4470647" cy="10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850880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LogoScreen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60353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LoadingScreen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1248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LevelScreen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14" idx="0"/>
          </p:cNvCxnSpPr>
          <p:nvPr/>
        </p:nvCxnSpPr>
        <p:spPr>
          <a:xfrm>
            <a:off x="4180433" y="3083458"/>
            <a:ext cx="3534543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1"/>
            <a:endCxn id="15" idx="3"/>
          </p:cNvCxnSpPr>
          <p:nvPr/>
        </p:nvCxnSpPr>
        <p:spPr>
          <a:xfrm flipH="1">
            <a:off x="5188545" y="4271590"/>
            <a:ext cx="16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>
            <a:off x="2189440" y="4271590"/>
            <a:ext cx="12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1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Класс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48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149</Words>
  <Application>Microsoft Office PowerPoint</Application>
  <PresentationFormat>Произвольный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Цель проекта</vt:lpstr>
      <vt:lpstr>Основные задачи</vt:lpstr>
      <vt:lpstr>Структура моего приложения</vt:lpstr>
      <vt:lpstr>Структура core-модуля</vt:lpstr>
      <vt:lpstr>Порядок работы приложения</vt:lpstr>
      <vt:lpstr>Класс уровня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Bill_228</cp:lastModifiedBy>
  <cp:revision>28</cp:revision>
  <dcterms:created xsi:type="dcterms:W3CDTF">2015-01-15T10:17:16Z</dcterms:created>
  <dcterms:modified xsi:type="dcterms:W3CDTF">2015-04-28T06:46:00Z</dcterms:modified>
</cp:coreProperties>
</file>