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224963" cy="52308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" y="1104"/>
      </p:cViewPr>
      <p:guideLst>
        <p:guide orient="horz" pos="164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1872" y="1624943"/>
            <a:ext cx="7841219" cy="11212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83745" y="2964128"/>
            <a:ext cx="6457474" cy="13367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88098" y="209475"/>
            <a:ext cx="2075617" cy="44631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1248" y="209475"/>
            <a:ext cx="6073101" cy="44631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708" y="3361282"/>
            <a:ext cx="7841219" cy="10388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8708" y="2217042"/>
            <a:ext cx="7841219" cy="11442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1248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9356" y="1220523"/>
            <a:ext cx="4074359" cy="3452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170879"/>
            <a:ext cx="4075961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1248" y="1658846"/>
            <a:ext cx="4075961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86153" y="1170879"/>
            <a:ext cx="4077562" cy="4879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86153" y="1658846"/>
            <a:ext cx="4077562" cy="30137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9" y="208264"/>
            <a:ext cx="3034949" cy="886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6704" y="208264"/>
            <a:ext cx="5157011" cy="44643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249" y="1094596"/>
            <a:ext cx="3034949" cy="35780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8157" y="3661569"/>
            <a:ext cx="5534978" cy="432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08157" y="467383"/>
            <a:ext cx="5534978" cy="3138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08157" y="4093838"/>
            <a:ext cx="5534978" cy="613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248" y="209475"/>
            <a:ext cx="8302467" cy="87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1248" y="1220523"/>
            <a:ext cx="8302467" cy="34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61248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51863" y="4848189"/>
            <a:ext cx="2921238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611224" y="4848189"/>
            <a:ext cx="2152491" cy="27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017" y="117524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Индивидуальный проект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Игра-симулятор </a:t>
            </a:r>
          </a:p>
          <a:p>
            <a:pPr algn="ctr">
              <a:lnSpc>
                <a:spcPct val="150000"/>
              </a:lnSpc>
            </a:pPr>
            <a:r>
              <a:rPr lang="ru-RU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«Гравитационные частицы»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2092201" y="3315062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Город: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Площадка: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Учащийся: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Преподаватели: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Дата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036417" y="3335486"/>
            <a:ext cx="3429000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Хабаровск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МАОУ ЛИТ</a:t>
            </a:r>
            <a:endParaRPr lang="ru-RU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Андрющенко Андрей Алексеевич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Сухобок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Юрий Андреевич, 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400" b="1" dirty="0" err="1" smtClean="0">
                <a:solidFill>
                  <a:schemeClr val="tx2">
                    <a:lumMod val="75000"/>
                  </a:schemeClr>
                </a:solidFill>
              </a:rPr>
              <a:t>Канаев</a:t>
            </a:r>
            <a:r>
              <a:rPr lang="ru-RU" sz="1400" b="1" dirty="0" smtClean="0">
                <a:solidFill>
                  <a:schemeClr val="tx2">
                    <a:lumMod val="75000"/>
                  </a:schemeClr>
                </a:solidFill>
              </a:rPr>
              <a:t> Константин Александрович</a:t>
            </a: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30 апреля 2015г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Создание игры-симулятора «Гравитационные частицы»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9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ru-RU" dirty="0"/>
              <a:t>- </a:t>
            </a:r>
            <a:r>
              <a:rPr lang="ru-RU" dirty="0" smtClean="0"/>
              <a:t>Создание игрового поля, </a:t>
            </a:r>
            <a:r>
              <a:rPr lang="ru-RU" dirty="0"/>
              <a:t>которое представляет прямоугольный контур, за который не могут вылетать </a:t>
            </a:r>
            <a:r>
              <a:rPr lang="ru-RU" dirty="0" smtClean="0"/>
              <a:t>частицы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smtClean="0"/>
              <a:t>Описание и создание гравитационных частиц, </a:t>
            </a:r>
            <a:r>
              <a:rPr lang="ru-RU" dirty="0"/>
              <a:t>которые </a:t>
            </a:r>
            <a:r>
              <a:rPr lang="ru-RU" dirty="0" smtClean="0"/>
              <a:t>могут притягиваться </a:t>
            </a:r>
            <a:r>
              <a:rPr lang="ru-RU" dirty="0"/>
              <a:t>друг к другу или </a:t>
            </a:r>
            <a:r>
              <a:rPr lang="ru-RU" dirty="0" smtClean="0"/>
              <a:t>отталкиваться </a:t>
            </a:r>
            <a:r>
              <a:rPr lang="ru-RU" dirty="0"/>
              <a:t>друг от друга, в зависимости от заряда частиц и заряда </a:t>
            </a:r>
            <a:r>
              <a:rPr lang="ru-RU" dirty="0" smtClean="0"/>
              <a:t>поля</a:t>
            </a:r>
            <a:endParaRPr lang="ru-RU" dirty="0"/>
          </a:p>
          <a:p>
            <a:r>
              <a:rPr lang="ru-RU" dirty="0"/>
              <a:t>- Вычисление траектории движения </a:t>
            </a:r>
            <a:r>
              <a:rPr lang="ru-RU" dirty="0" smtClean="0"/>
              <a:t>частиц</a:t>
            </a:r>
            <a:endParaRPr lang="ru-RU" dirty="0"/>
          </a:p>
          <a:p>
            <a:r>
              <a:rPr lang="ru-RU" dirty="0"/>
              <a:t>- Обеспечение возможности увеличения и уменьшения масштаба </a:t>
            </a:r>
            <a:r>
              <a:rPr lang="ru-RU" dirty="0" smtClean="0"/>
              <a:t>поля</a:t>
            </a:r>
            <a:endParaRPr lang="ru-RU" dirty="0"/>
          </a:p>
          <a:p>
            <a:r>
              <a:rPr lang="ru-RU" dirty="0"/>
              <a:t>- Обеспечение взаимодействия с </a:t>
            </a:r>
            <a:r>
              <a:rPr lang="ru-RU" dirty="0" smtClean="0"/>
              <a:t>пользователем</a:t>
            </a:r>
            <a:endParaRPr lang="ru-RU" dirty="0"/>
          </a:p>
          <a:p>
            <a:r>
              <a:rPr lang="ru-RU" dirty="0"/>
              <a:t>- Обеспечение взаимодействия частиц между </a:t>
            </a:r>
            <a:r>
              <a:rPr lang="ru-RU" dirty="0" smtClean="0"/>
              <a:t>собой</a:t>
            </a:r>
            <a:endParaRPr lang="ru-RU" dirty="0"/>
          </a:p>
          <a:p>
            <a:r>
              <a:rPr lang="ru-RU" dirty="0"/>
              <a:t>- Обеспечение возможности выбора </a:t>
            </a:r>
            <a:r>
              <a:rPr lang="ru-RU" dirty="0" smtClean="0"/>
              <a:t>уровня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smtClean="0"/>
              <a:t>Реализация возможности установки игры на паузу при сворачивании приложения и возобновления игры при возвращении в приостановленное приложение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smtClean="0"/>
              <a:t>Создание технологии при которой </a:t>
            </a:r>
            <a:r>
              <a:rPr lang="ru-RU" dirty="0"/>
              <a:t>путём наследования </a:t>
            </a:r>
            <a:r>
              <a:rPr lang="ru-RU" dirty="0" smtClean="0"/>
              <a:t>устанавливается возможность создания уровней, каждый из которых </a:t>
            </a:r>
            <a:r>
              <a:rPr lang="ru-RU" dirty="0"/>
              <a:t>содержит определенный набор заданий, которые нужно выполнить, например задание набрать определённый заряд или зарядить все окружающие частицы</a:t>
            </a:r>
          </a:p>
        </p:txBody>
      </p:sp>
    </p:spTree>
    <p:extLst>
      <p:ext uri="{BB962C8B-B14F-4D97-AF65-F5344CB8AC3E}">
        <p14:creationId xmlns:p14="http://schemas.microsoft.com/office/powerpoint/2010/main" val="422699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моего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desktop-</a:t>
            </a:r>
            <a:r>
              <a:rPr lang="ru-RU" dirty="0" smtClean="0"/>
              <a:t>модуль</a:t>
            </a:r>
          </a:p>
          <a:p>
            <a:r>
              <a:rPr lang="en-US" dirty="0" smtClean="0"/>
              <a:t>core-</a:t>
            </a:r>
            <a:r>
              <a:rPr lang="ru-RU" dirty="0" smtClean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91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core-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248" y="1220523"/>
            <a:ext cx="8302467" cy="36991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dirty="0" err="1" smtClean="0"/>
              <a:t>GameWorld</a:t>
            </a:r>
            <a:r>
              <a:rPr lang="en-US" dirty="0" smtClean="0"/>
              <a:t>-</a:t>
            </a:r>
            <a:r>
              <a:rPr lang="ru-RU" dirty="0" smtClean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Interfaces </a:t>
            </a:r>
            <a:r>
              <a:rPr lang="ru-RU" dirty="0" smtClean="0"/>
              <a:t>- пакет</a:t>
            </a:r>
            <a:endParaRPr lang="en-US" dirty="0" smtClean="0"/>
          </a:p>
          <a:p>
            <a:pPr lvl="1"/>
            <a:r>
              <a:rPr lang="en-US" dirty="0" smtClean="0"/>
              <a:t>Levels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Tasks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smtClean="0"/>
              <a:t>Templates</a:t>
            </a:r>
            <a:r>
              <a:rPr lang="ru-RU" dirty="0" smtClean="0"/>
              <a:t> - </a:t>
            </a:r>
            <a:r>
              <a:rPr lang="ru-RU" dirty="0"/>
              <a:t>пакет</a:t>
            </a:r>
            <a:endParaRPr lang="en-US" dirty="0" smtClean="0"/>
          </a:p>
          <a:p>
            <a:pPr lvl="1"/>
            <a:r>
              <a:rPr lang="en-US" dirty="0" err="1" smtClean="0"/>
              <a:t>WorldElements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пакет</a:t>
            </a:r>
          </a:p>
          <a:p>
            <a:pPr lvl="1"/>
            <a:r>
              <a:rPr lang="en-US" dirty="0" err="1" smtClean="0"/>
              <a:t>ContactMultiListener</a:t>
            </a:r>
            <a:endParaRPr lang="en-US" dirty="0" smtClean="0"/>
          </a:p>
          <a:p>
            <a:pPr lvl="1"/>
            <a:r>
              <a:rPr lang="en-US" dirty="0" err="1" smtClean="0"/>
              <a:t>GameLevels</a:t>
            </a:r>
            <a:endParaRPr lang="en-US" dirty="0" smtClean="0"/>
          </a:p>
          <a:p>
            <a:pPr lvl="1"/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err="1" smtClean="0"/>
              <a:t>MissionChecker</a:t>
            </a:r>
            <a:endParaRPr lang="en-US" dirty="0" smtClean="0"/>
          </a:p>
          <a:p>
            <a:pPr lvl="1"/>
            <a:r>
              <a:rPr lang="en-US" dirty="0" err="1" smtClean="0"/>
              <a:t>ParticleDef</a:t>
            </a:r>
            <a:endParaRPr lang="en-US" dirty="0" smtClean="0"/>
          </a:p>
          <a:p>
            <a:pPr lvl="1"/>
            <a:r>
              <a:rPr lang="en-US" dirty="0" smtClean="0"/>
              <a:t>Task</a:t>
            </a:r>
          </a:p>
          <a:p>
            <a:r>
              <a:rPr lang="en-US" dirty="0" smtClean="0"/>
              <a:t>Screens</a:t>
            </a:r>
            <a:r>
              <a:rPr lang="ru-RU" dirty="0" smtClean="0"/>
              <a:t>-пакет</a:t>
            </a:r>
          </a:p>
          <a:p>
            <a:r>
              <a:rPr lang="en-US" dirty="0" err="1" smtClean="0"/>
              <a:t>AtlasLoader</a:t>
            </a:r>
            <a:endParaRPr lang="en-US" dirty="0" smtClean="0"/>
          </a:p>
          <a:p>
            <a:r>
              <a:rPr lang="en-US" dirty="0" err="1" smtClean="0"/>
              <a:t>AudioPlayer</a:t>
            </a:r>
            <a:endParaRPr lang="en-US" dirty="0" smtClean="0"/>
          </a:p>
          <a:p>
            <a:r>
              <a:rPr lang="en-US" dirty="0" err="1" smtClean="0"/>
              <a:t>GDXGameGP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4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Порядок работы приложения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997" y="132346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MainMenuActivity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4349" y="131407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LevelListActivity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78872" y="1326283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AndroidLauncher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6337" y="2579402"/>
            <a:ext cx="17281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GDXGameGP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 flipV="1">
            <a:off x="2416237" y="1566102"/>
            <a:ext cx="1008112" cy="9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5224549" y="1566102"/>
            <a:ext cx="1554323" cy="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0"/>
          </p:cNvCxnSpPr>
          <p:nvPr/>
        </p:nvCxnSpPr>
        <p:spPr>
          <a:xfrm flipH="1">
            <a:off x="4180433" y="1578311"/>
            <a:ext cx="4470647" cy="100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850880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LogoScreen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60353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LoadingScreen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1248" y="3983558"/>
            <a:ext cx="172819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LevelScreen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2"/>
            <a:endCxn id="14" idx="0"/>
          </p:cNvCxnSpPr>
          <p:nvPr/>
        </p:nvCxnSpPr>
        <p:spPr>
          <a:xfrm>
            <a:off x="4180433" y="3083458"/>
            <a:ext cx="3534543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1"/>
            <a:endCxn id="15" idx="3"/>
          </p:cNvCxnSpPr>
          <p:nvPr/>
        </p:nvCxnSpPr>
        <p:spPr>
          <a:xfrm flipH="1">
            <a:off x="5188545" y="4271590"/>
            <a:ext cx="166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16" idx="3"/>
          </p:cNvCxnSpPr>
          <p:nvPr/>
        </p:nvCxnSpPr>
        <p:spPr>
          <a:xfrm flipH="1">
            <a:off x="2189440" y="4271590"/>
            <a:ext cx="127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18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832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223</Words>
  <Application>Microsoft Office PowerPoint</Application>
  <PresentationFormat>Произвольный</PresentationFormat>
  <Paragraphs>58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Презентация PowerPoint</vt:lpstr>
      <vt:lpstr>Цель проекта</vt:lpstr>
      <vt:lpstr>Основные задачи</vt:lpstr>
      <vt:lpstr>Структура моего приложения</vt:lpstr>
      <vt:lpstr>Структура core-модуля</vt:lpstr>
      <vt:lpstr>Порядок работы приложения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pankina_y</dc:creator>
  <cp:lastModifiedBy>Андрей Андрющенко</cp:lastModifiedBy>
  <cp:revision>22</cp:revision>
  <dcterms:created xsi:type="dcterms:W3CDTF">2015-01-15T10:17:16Z</dcterms:created>
  <dcterms:modified xsi:type="dcterms:W3CDTF">2015-04-28T19:21:32Z</dcterms:modified>
</cp:coreProperties>
</file>