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9" r:id="rId6"/>
    <p:sldId id="260" r:id="rId7"/>
    <p:sldId id="261" r:id="rId8"/>
    <p:sldId id="262" r:id="rId9"/>
    <p:sldId id="267" r:id="rId10"/>
    <p:sldId id="265" r:id="rId11"/>
    <p:sldId id="264" r:id="rId12"/>
    <p:sldId id="266" r:id="rId13"/>
    <p:sldId id="263" r:id="rId14"/>
  </p:sldIdLst>
  <p:sldSz cx="9224963" cy="52308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8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F0C3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264" y="-102"/>
      </p:cViewPr>
      <p:guideLst>
        <p:guide orient="horz" pos="1648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72" y="1624943"/>
            <a:ext cx="7841219" cy="112123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3745" y="2964128"/>
            <a:ext cx="6457474" cy="1336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88098" y="209475"/>
            <a:ext cx="2075617" cy="44631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1248" y="209475"/>
            <a:ext cx="6073101" cy="44631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708" y="3361282"/>
            <a:ext cx="7841219" cy="10388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8708" y="2217042"/>
            <a:ext cx="7841219" cy="11442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1248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9356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170879"/>
            <a:ext cx="4075961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248" y="1658846"/>
            <a:ext cx="4075961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86153" y="1170879"/>
            <a:ext cx="4077562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86153" y="1658846"/>
            <a:ext cx="4077562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9" y="208264"/>
            <a:ext cx="3034949" cy="886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06704" y="208264"/>
            <a:ext cx="5157011" cy="4464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1249" y="1094596"/>
            <a:ext cx="3034949" cy="35780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8157" y="3661569"/>
            <a:ext cx="5534978" cy="432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08157" y="467383"/>
            <a:ext cx="5534978" cy="3138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08157" y="4093838"/>
            <a:ext cx="5534978" cy="61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220523"/>
            <a:ext cx="8302467" cy="34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6017" y="1175246"/>
            <a:ext cx="79928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Индивидуальный проект</a:t>
            </a:r>
          </a:p>
          <a:p>
            <a:pPr algn="ctr">
              <a:lnSpc>
                <a:spcPct val="150000"/>
              </a:lnSpc>
            </a:pP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Игра-симулятор </a:t>
            </a:r>
          </a:p>
          <a:p>
            <a:pPr algn="ctr">
              <a:lnSpc>
                <a:spcPct val="150000"/>
              </a:lnSpc>
            </a:pP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«Гравитационные частицы»</a:t>
            </a:r>
            <a:endParaRPr lang="ru-RU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2092201" y="3315062"/>
            <a:ext cx="1828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Город: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Площадка: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Учащийся: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Преподаватели: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Дата: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036417" y="3335486"/>
            <a:ext cx="3429000" cy="1600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Хабаровск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Математический Лицей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Андрющенко Андрей Алексеевич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400" b="1" dirty="0" err="1" smtClean="0">
                <a:solidFill>
                  <a:schemeClr val="tx2">
                    <a:lumMod val="75000"/>
                  </a:schemeClr>
                </a:solidFill>
              </a:rPr>
              <a:t>Сухобок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 Юрий Андреевич, 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400" b="1" dirty="0" err="1" smtClean="0">
                <a:solidFill>
                  <a:schemeClr val="tx2">
                    <a:lumMod val="75000"/>
                  </a:schemeClr>
                </a:solidFill>
              </a:rPr>
              <a:t>Канаев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 Константин Александрович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30 апреля 2015г.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35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Работа с приложением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 descr="C:\Programming\versions\libgdxGP_15_04_28\Samsung\Presentation\GP\Screenshot_2015-04-28-16-51-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0113" y="1175246"/>
            <a:ext cx="6912000" cy="4320000"/>
          </a:xfrm>
          <a:prstGeom prst="rect">
            <a:avLst/>
          </a:prstGeom>
          <a:noFill/>
        </p:spPr>
      </p:pic>
      <p:pic>
        <p:nvPicPr>
          <p:cNvPr id="1028" name="Picture 4" descr="C:\Programming\versions\libgdxGP_15_04_28\Samsung\Presentation\GP\Screenshot_2015-04-28-17-19-2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0113" y="1175246"/>
            <a:ext cx="6912000" cy="4320000"/>
          </a:xfrm>
          <a:prstGeom prst="rect">
            <a:avLst/>
          </a:prstGeom>
          <a:noFill/>
        </p:spPr>
      </p:pic>
      <p:pic>
        <p:nvPicPr>
          <p:cNvPr id="1026" name="Picture 2" descr="C:\Programming\versions\libgdxGP_15_04_28\Samsung\Presentation\GP\Screenshot_2015-04-28-16-49-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0113" y="1175246"/>
            <a:ext cx="6912000" cy="4320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Уровни</a:t>
            </a:r>
            <a:endParaRPr lang="ru-RU" dirty="0"/>
          </a:p>
        </p:txBody>
      </p:sp>
      <p:pic>
        <p:nvPicPr>
          <p:cNvPr id="4" name="Содержимое 3" descr="Screenshot_2015-04-28-16-50-58 — копия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84089" y="1175246"/>
            <a:ext cx="6912000" cy="4320000"/>
          </a:xfrm>
        </p:spPr>
      </p:pic>
      <p:pic>
        <p:nvPicPr>
          <p:cNvPr id="5" name="Рисунок 4" descr="Screenshot_2015-04-28-16-51-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089" y="1175246"/>
            <a:ext cx="6912000" cy="4320000"/>
          </a:xfrm>
          <a:prstGeom prst="rect">
            <a:avLst/>
          </a:prstGeom>
        </p:spPr>
      </p:pic>
      <p:pic>
        <p:nvPicPr>
          <p:cNvPr id="6" name="Рисунок 5" descr="Screenshot_2015-04-28-16-51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4089" y="1175246"/>
            <a:ext cx="6912000" cy="4320000"/>
          </a:xfrm>
          <a:prstGeom prst="rect">
            <a:avLst/>
          </a:prstGeom>
        </p:spPr>
      </p:pic>
      <p:pic>
        <p:nvPicPr>
          <p:cNvPr id="7" name="Рисунок 6" descr="Screenshot_2015-04-28-17-03-4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4089" y="1175246"/>
            <a:ext cx="6912000" cy="432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  <p:pic>
        <p:nvPicPr>
          <p:cNvPr id="2050" name="Picture 2" descr="http://blog.brettalton.com/wp-content/uploads/osmos-running-on-linu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2121" y="1175246"/>
            <a:ext cx="6624736" cy="388168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Спасибо за внимание!!!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24832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Создание игры-симулятора «Гравитационные частицы»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73980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dirty="0" smtClean="0"/>
              <a:t>- Создание игрового поля, которое представляет прямоугольный контур, за который не могут вылетать частицы</a:t>
            </a:r>
          </a:p>
          <a:p>
            <a:r>
              <a:rPr lang="ru-RU" dirty="0" smtClean="0"/>
              <a:t>- Описание и создание гравитационных частиц, которые могут притягиваться друг к другу или отталкиваться друг от друга, в зависимости от заряда частиц и заряда поля</a:t>
            </a:r>
          </a:p>
          <a:p>
            <a:r>
              <a:rPr lang="ru-RU" dirty="0" smtClean="0"/>
              <a:t>- Вычисление траектории движения частиц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26990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С чего всё начиналось</a:t>
            </a:r>
            <a:endParaRPr lang="ru-RU" dirty="0"/>
          </a:p>
        </p:txBody>
      </p:sp>
      <p:pic>
        <p:nvPicPr>
          <p:cNvPr id="5" name="Содержимое 4" descr="Screenshot_2015-04-29-16-02-4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4359" t="13286" r="4359" b="5343"/>
          <a:stretch>
            <a:fillRect/>
          </a:stretch>
        </p:blipFill>
        <p:spPr>
          <a:xfrm>
            <a:off x="1300113" y="1319262"/>
            <a:ext cx="6336704" cy="3530449"/>
          </a:xfr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Полная структура проекта</a:t>
            </a:r>
            <a:endParaRPr lang="ru-RU" dirty="0"/>
          </a:p>
        </p:txBody>
      </p:sp>
      <p:pic>
        <p:nvPicPr>
          <p:cNvPr id="6" name="Содержимое 5" descr="struc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80433" y="1103238"/>
            <a:ext cx="864096" cy="3831990"/>
          </a:xfr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Структура моего приложения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android-</a:t>
            </a:r>
            <a:r>
              <a:rPr lang="ru-RU" dirty="0" smtClean="0"/>
              <a:t>модуль</a:t>
            </a:r>
          </a:p>
          <a:p>
            <a:r>
              <a:rPr lang="en-US" dirty="0" smtClean="0"/>
              <a:t>desktop-</a:t>
            </a:r>
            <a:r>
              <a:rPr lang="ru-RU" dirty="0" smtClean="0"/>
              <a:t>модуль</a:t>
            </a:r>
          </a:p>
          <a:p>
            <a:r>
              <a:rPr lang="en-US" dirty="0" smtClean="0"/>
              <a:t>core-</a:t>
            </a:r>
            <a:r>
              <a:rPr lang="ru-RU" dirty="0" smtClean="0"/>
              <a:t>модуль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50916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core-</a:t>
            </a:r>
            <a:r>
              <a:rPr lang="ru-RU" dirty="0" smtClean="0"/>
              <a:t>модуля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248" y="1220523"/>
            <a:ext cx="8302467" cy="36991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r>
              <a:rPr lang="en-US" dirty="0" err="1" smtClean="0"/>
              <a:t>GameWorld</a:t>
            </a:r>
            <a:r>
              <a:rPr lang="en-US" dirty="0" smtClean="0"/>
              <a:t>-</a:t>
            </a:r>
            <a:r>
              <a:rPr lang="ru-RU" dirty="0" smtClean="0"/>
              <a:t>пакет</a:t>
            </a:r>
            <a:endParaRPr lang="en-US" dirty="0" smtClean="0"/>
          </a:p>
          <a:p>
            <a:pPr lvl="1"/>
            <a:r>
              <a:rPr lang="en-US" dirty="0" smtClean="0"/>
              <a:t>Interfaces </a:t>
            </a:r>
            <a:r>
              <a:rPr lang="ru-RU" dirty="0" smtClean="0"/>
              <a:t>- пакет</a:t>
            </a:r>
            <a:endParaRPr lang="en-US" dirty="0" smtClean="0"/>
          </a:p>
          <a:p>
            <a:pPr lvl="1"/>
            <a:r>
              <a:rPr lang="en-US" dirty="0" smtClean="0"/>
              <a:t>Levels</a:t>
            </a:r>
            <a:r>
              <a:rPr lang="ru-RU" dirty="0" smtClean="0"/>
              <a:t> - </a:t>
            </a:r>
            <a:r>
              <a:rPr lang="ru-RU" dirty="0"/>
              <a:t>пакет</a:t>
            </a:r>
            <a:endParaRPr lang="en-US" dirty="0" smtClean="0"/>
          </a:p>
          <a:p>
            <a:pPr lvl="1"/>
            <a:r>
              <a:rPr lang="en-US" dirty="0" smtClean="0"/>
              <a:t>Tasks</a:t>
            </a:r>
            <a:r>
              <a:rPr lang="ru-RU" dirty="0" smtClean="0"/>
              <a:t> - </a:t>
            </a:r>
            <a:r>
              <a:rPr lang="ru-RU" dirty="0"/>
              <a:t>пакет</a:t>
            </a:r>
            <a:endParaRPr lang="en-US" dirty="0" smtClean="0"/>
          </a:p>
          <a:p>
            <a:pPr lvl="1"/>
            <a:r>
              <a:rPr lang="en-US" dirty="0" smtClean="0"/>
              <a:t>Templates</a:t>
            </a:r>
            <a:r>
              <a:rPr lang="ru-RU" dirty="0" smtClean="0"/>
              <a:t> - </a:t>
            </a:r>
            <a:r>
              <a:rPr lang="ru-RU" dirty="0"/>
              <a:t>пакет</a:t>
            </a:r>
            <a:endParaRPr lang="en-US" dirty="0" smtClean="0"/>
          </a:p>
          <a:p>
            <a:pPr lvl="1"/>
            <a:r>
              <a:rPr lang="en-US" dirty="0" err="1" smtClean="0"/>
              <a:t>WorldElements</a:t>
            </a:r>
            <a:r>
              <a:rPr lang="ru-RU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пакет</a:t>
            </a:r>
          </a:p>
          <a:p>
            <a:pPr lvl="1"/>
            <a:r>
              <a:rPr lang="en-US" dirty="0" err="1" smtClean="0"/>
              <a:t>ContactMultiListener</a:t>
            </a:r>
            <a:endParaRPr lang="en-US" dirty="0" smtClean="0"/>
          </a:p>
          <a:p>
            <a:pPr lvl="1"/>
            <a:r>
              <a:rPr lang="en-US" dirty="0" err="1" smtClean="0"/>
              <a:t>GameLevels</a:t>
            </a:r>
            <a:endParaRPr lang="en-US" dirty="0" smtClean="0"/>
          </a:p>
          <a:p>
            <a:pPr lvl="1"/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Mission</a:t>
            </a:r>
          </a:p>
          <a:p>
            <a:pPr lvl="1"/>
            <a:r>
              <a:rPr lang="en-US" dirty="0" err="1" smtClean="0"/>
              <a:t>MissionChecker</a:t>
            </a:r>
            <a:endParaRPr lang="en-US" dirty="0" smtClean="0"/>
          </a:p>
          <a:p>
            <a:pPr lvl="1"/>
            <a:r>
              <a:rPr lang="en-US" dirty="0" err="1" smtClean="0"/>
              <a:t>ParticleDef</a:t>
            </a:r>
            <a:endParaRPr lang="en-US" dirty="0" smtClean="0"/>
          </a:p>
          <a:p>
            <a:pPr lvl="1"/>
            <a:r>
              <a:rPr lang="en-US" dirty="0" smtClean="0"/>
              <a:t>Task</a:t>
            </a:r>
          </a:p>
          <a:p>
            <a:r>
              <a:rPr lang="en-US" dirty="0" smtClean="0"/>
              <a:t>Screens</a:t>
            </a:r>
            <a:r>
              <a:rPr lang="ru-RU" dirty="0" smtClean="0"/>
              <a:t>-пакет</a:t>
            </a:r>
          </a:p>
          <a:p>
            <a:r>
              <a:rPr lang="en-US" dirty="0" err="1" smtClean="0"/>
              <a:t>AtlasLoader</a:t>
            </a:r>
            <a:endParaRPr lang="en-US" dirty="0" smtClean="0"/>
          </a:p>
          <a:p>
            <a:r>
              <a:rPr lang="en-US" dirty="0" err="1" smtClean="0"/>
              <a:t>AudioPlayer</a:t>
            </a:r>
            <a:endParaRPr lang="en-US" dirty="0" smtClean="0"/>
          </a:p>
          <a:p>
            <a:r>
              <a:rPr lang="en-US" dirty="0" err="1" smtClean="0"/>
              <a:t>GDXGameGP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83474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Порядок работы приложения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5997" y="1323460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MainMenuActivity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24349" y="1314074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LevelListActivity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78872" y="1326283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AndroidLauncher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16337" y="2579402"/>
            <a:ext cx="1728192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GDXGameGP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3"/>
            <a:endCxn id="5" idx="1"/>
          </p:cNvCxnSpPr>
          <p:nvPr/>
        </p:nvCxnSpPr>
        <p:spPr>
          <a:xfrm flipV="1">
            <a:off x="2416237" y="1566102"/>
            <a:ext cx="1008112" cy="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3"/>
            <a:endCxn id="6" idx="1"/>
          </p:cNvCxnSpPr>
          <p:nvPr/>
        </p:nvCxnSpPr>
        <p:spPr>
          <a:xfrm>
            <a:off x="5224549" y="1566102"/>
            <a:ext cx="1554323" cy="1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7" idx="0"/>
          </p:cNvCxnSpPr>
          <p:nvPr/>
        </p:nvCxnSpPr>
        <p:spPr>
          <a:xfrm flipH="1">
            <a:off x="4180433" y="1578311"/>
            <a:ext cx="4470647" cy="100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6850880" y="3983558"/>
            <a:ext cx="172819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LogoScreen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460353" y="3983558"/>
            <a:ext cx="172819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LoadingScreen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61248" y="3983558"/>
            <a:ext cx="172819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LevelScreen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7" idx="2"/>
            <a:endCxn id="14" idx="0"/>
          </p:cNvCxnSpPr>
          <p:nvPr/>
        </p:nvCxnSpPr>
        <p:spPr>
          <a:xfrm>
            <a:off x="4180433" y="3083458"/>
            <a:ext cx="3534543" cy="9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4" idx="1"/>
            <a:endCxn id="15" idx="3"/>
          </p:cNvCxnSpPr>
          <p:nvPr/>
        </p:nvCxnSpPr>
        <p:spPr>
          <a:xfrm flipH="1">
            <a:off x="5188545" y="4271590"/>
            <a:ext cx="1662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5" idx="1"/>
            <a:endCxn id="16" idx="3"/>
          </p:cNvCxnSpPr>
          <p:nvPr/>
        </p:nvCxnSpPr>
        <p:spPr>
          <a:xfrm flipH="1">
            <a:off x="2189440" y="4271590"/>
            <a:ext cx="1270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73186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110"/>
          <p:cNvSpPr/>
          <p:nvPr/>
        </p:nvSpPr>
        <p:spPr>
          <a:xfrm>
            <a:off x="2744242" y="3623518"/>
            <a:ext cx="1808588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Структура уровня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96057" y="1175246"/>
            <a:ext cx="180416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Level extends Thread</a:t>
            </a:r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96057" y="1823318"/>
            <a:ext cx="732481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particles</a:t>
            </a:r>
            <a:endParaRPr lang="ru-RU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96057" y="2039342"/>
            <a:ext cx="732481" cy="18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borders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96057" y="1535286"/>
            <a:ext cx="567138" cy="19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world</a:t>
            </a:r>
            <a:endParaRPr lang="ru-RU" sz="1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96057" y="3407494"/>
            <a:ext cx="724049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actions</a:t>
            </a:r>
            <a:endParaRPr lang="ru-RU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96057" y="2543398"/>
            <a:ext cx="3523929" cy="5770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if (!</a:t>
            </a:r>
            <a:r>
              <a:rPr lang="en-US" sz="1050" dirty="0" err="1"/>
              <a:t>this.actions.isEmpty</a:t>
            </a:r>
            <a:r>
              <a:rPr lang="en-US" sz="1050" dirty="0"/>
              <a:t>()) {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this.actions.remove</a:t>
            </a:r>
            <a:r>
              <a:rPr lang="en-US" sz="1050" dirty="0"/>
              <a:t>(0).</a:t>
            </a:r>
            <a:r>
              <a:rPr lang="en-US" sz="1050" dirty="0" err="1"/>
              <a:t>doSomethingOnStep</a:t>
            </a:r>
            <a:r>
              <a:rPr lang="en-US" sz="1050" dirty="0"/>
              <a:t>(this);</a:t>
            </a:r>
          </a:p>
          <a:p>
            <a:r>
              <a:rPr lang="en-US" sz="1050" dirty="0"/>
              <a:t>                }</a:t>
            </a:r>
            <a:endParaRPr lang="ru-RU" sz="1050" dirty="0"/>
          </a:p>
        </p:txBody>
      </p:sp>
      <p:cxnSp>
        <p:nvCxnSpPr>
          <p:cNvPr id="13" name="Скругленная соединительная линия 12"/>
          <p:cNvCxnSpPr>
            <a:stCxn id="11" idx="2"/>
            <a:endCxn id="11" idx="0"/>
          </p:cNvCxnSpPr>
          <p:nvPr/>
        </p:nvCxnSpPr>
        <p:spPr>
          <a:xfrm rot="5400000" flipH="1">
            <a:off x="2269481" y="2831939"/>
            <a:ext cx="577081" cy="12700"/>
          </a:xfrm>
          <a:prstGeom prst="curvedConnector5">
            <a:avLst>
              <a:gd name="adj1" fmla="val -39613"/>
              <a:gd name="adj2" fmla="val 13894886"/>
              <a:gd name="adj3" fmla="val 1396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6549868" y="2687414"/>
            <a:ext cx="1808588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cxnSp>
        <p:nvCxnSpPr>
          <p:cNvPr id="24" name="Скругленная соединительная линия 23"/>
          <p:cNvCxnSpPr>
            <a:stCxn id="4" idx="2"/>
            <a:endCxn id="11" idx="0"/>
          </p:cNvCxnSpPr>
          <p:nvPr/>
        </p:nvCxnSpPr>
        <p:spPr>
          <a:xfrm rot="16200000" flipH="1">
            <a:off x="1588022" y="1573398"/>
            <a:ext cx="1080120" cy="8598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56218" y="3401758"/>
            <a:ext cx="1730230" cy="221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ru-RU" altLang="ru-RU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.preRender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6558256" y="4343598"/>
            <a:ext cx="173023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ru-RU" altLang="ru-RU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.afterRender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6558256" y="3839542"/>
            <a:ext cx="173023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.level.render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Скругленная соединительная линия 47"/>
          <p:cNvCxnSpPr>
            <a:stCxn id="44" idx="2"/>
            <a:endCxn id="46" idx="0"/>
          </p:cNvCxnSpPr>
          <p:nvPr/>
        </p:nvCxnSpPr>
        <p:spPr>
          <a:xfrm rot="16200000" flipH="1">
            <a:off x="7314340" y="3730511"/>
            <a:ext cx="216024" cy="20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Скругленная соединительная линия 48"/>
          <p:cNvCxnSpPr>
            <a:stCxn id="46" idx="2"/>
            <a:endCxn id="45" idx="0"/>
          </p:cNvCxnSpPr>
          <p:nvPr/>
        </p:nvCxnSpPr>
        <p:spPr>
          <a:xfrm rot="5400000">
            <a:off x="7279065" y="4199292"/>
            <a:ext cx="288612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 rot="5400000">
            <a:off x="7707619" y="1752516"/>
            <a:ext cx="1012082" cy="2895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GDXGameGP</a:t>
            </a:r>
            <a:endParaRPr lang="ru-RU" sz="1200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7058342" y="2975446"/>
            <a:ext cx="776567" cy="289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render()</a:t>
            </a:r>
            <a:endParaRPr lang="ru-RU" sz="1200" dirty="0"/>
          </a:p>
        </p:txBody>
      </p:sp>
      <p:cxnSp>
        <p:nvCxnSpPr>
          <p:cNvPr id="84" name="Скругленная соединительная линия 83"/>
          <p:cNvCxnSpPr>
            <a:stCxn id="83" idx="2"/>
            <a:endCxn id="44" idx="0"/>
          </p:cNvCxnSpPr>
          <p:nvPr/>
        </p:nvCxnSpPr>
        <p:spPr>
          <a:xfrm rot="5400000">
            <a:off x="7365620" y="3320752"/>
            <a:ext cx="136720" cy="252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Скругленная соединительная линия 84"/>
          <p:cNvCxnSpPr>
            <a:stCxn id="73" idx="2"/>
            <a:endCxn id="83" idx="0"/>
          </p:cNvCxnSpPr>
          <p:nvPr/>
        </p:nvCxnSpPr>
        <p:spPr>
          <a:xfrm rot="10800000" flipV="1">
            <a:off x="7446627" y="1897312"/>
            <a:ext cx="622239" cy="107813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7058342" y="2255366"/>
            <a:ext cx="836196" cy="374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LevelScreen</a:t>
            </a:r>
            <a:endParaRPr lang="ru-RU" sz="1050" dirty="0"/>
          </a:p>
        </p:txBody>
      </p:sp>
      <p:cxnSp>
        <p:nvCxnSpPr>
          <p:cNvPr id="91" name="Скругленная соединительная линия 90"/>
          <p:cNvCxnSpPr>
            <a:stCxn id="10" idx="3"/>
            <a:endCxn id="11" idx="2"/>
          </p:cNvCxnSpPr>
          <p:nvPr/>
        </p:nvCxnSpPr>
        <p:spPr>
          <a:xfrm flipV="1">
            <a:off x="1520106" y="3120479"/>
            <a:ext cx="1037916" cy="359023"/>
          </a:xfrm>
          <a:prstGeom prst="curved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Скругленная соединительная линия 93"/>
          <p:cNvCxnSpPr>
            <a:stCxn id="46" idx="1"/>
            <a:endCxn id="4" idx="3"/>
          </p:cNvCxnSpPr>
          <p:nvPr/>
        </p:nvCxnSpPr>
        <p:spPr>
          <a:xfrm rot="10800000">
            <a:off x="2600226" y="1319262"/>
            <a:ext cx="3958030" cy="262800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Прямоугольник 96"/>
          <p:cNvSpPr/>
          <p:nvPr/>
        </p:nvSpPr>
        <p:spPr>
          <a:xfrm>
            <a:off x="796057" y="3623518"/>
            <a:ext cx="1588145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currentMissionChecker</a:t>
            </a:r>
            <a:endParaRPr lang="ru-RU" sz="1100" dirty="0"/>
          </a:p>
        </p:txBody>
      </p:sp>
      <p:sp>
        <p:nvSpPr>
          <p:cNvPr id="98" name="Прямоугольник 97"/>
          <p:cNvSpPr/>
          <p:nvPr/>
        </p:nvSpPr>
        <p:spPr>
          <a:xfrm>
            <a:off x="2888258" y="3119462"/>
            <a:ext cx="1507753" cy="423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MissionChecker</a:t>
            </a:r>
            <a:r>
              <a:rPr lang="en-US" sz="1200" dirty="0" smtClean="0"/>
              <a:t> extends Timer</a:t>
            </a:r>
            <a:endParaRPr lang="ru-RU" sz="1200" dirty="0"/>
          </a:p>
        </p:txBody>
      </p:sp>
      <p:cxnSp>
        <p:nvCxnSpPr>
          <p:cNvPr id="100" name="Скругленная соединительная линия 99"/>
          <p:cNvCxnSpPr>
            <a:stCxn id="97" idx="3"/>
            <a:endCxn id="98" idx="1"/>
          </p:cNvCxnSpPr>
          <p:nvPr/>
        </p:nvCxnSpPr>
        <p:spPr>
          <a:xfrm flipV="1">
            <a:off x="2384202" y="3331294"/>
            <a:ext cx="504056" cy="400236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" name="Прямоугольник 103"/>
          <p:cNvSpPr/>
          <p:nvPr/>
        </p:nvSpPr>
        <p:spPr>
          <a:xfrm>
            <a:off x="3104282" y="3695526"/>
            <a:ext cx="999728" cy="2796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Mission</a:t>
            </a:r>
            <a:endParaRPr lang="ru-RU" sz="1200" dirty="0"/>
          </a:p>
        </p:txBody>
      </p:sp>
      <p:cxnSp>
        <p:nvCxnSpPr>
          <p:cNvPr id="107" name="Скругленная соединительная линия 106"/>
          <p:cNvCxnSpPr>
            <a:stCxn id="98" idx="2"/>
            <a:endCxn id="104" idx="0"/>
          </p:cNvCxnSpPr>
          <p:nvPr/>
        </p:nvCxnSpPr>
        <p:spPr>
          <a:xfrm rot="5400000">
            <a:off x="3546941" y="3600332"/>
            <a:ext cx="152400" cy="37989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2" name="Прямоугольник 111"/>
          <p:cNvSpPr/>
          <p:nvPr/>
        </p:nvSpPr>
        <p:spPr>
          <a:xfrm>
            <a:off x="3032274" y="4055566"/>
            <a:ext cx="1147713" cy="1356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Task </a:t>
            </a:r>
            <a:r>
              <a:rPr lang="en-US" sz="1100" dirty="0" err="1" smtClean="0"/>
              <a:t>currentTask</a:t>
            </a:r>
            <a:endParaRPr lang="ru-RU" sz="1100" dirty="0"/>
          </a:p>
        </p:txBody>
      </p:sp>
      <p:sp>
        <p:nvSpPr>
          <p:cNvPr id="116" name="Прямоугольник 115"/>
          <p:cNvSpPr/>
          <p:nvPr/>
        </p:nvSpPr>
        <p:spPr>
          <a:xfrm>
            <a:off x="2816250" y="4271590"/>
            <a:ext cx="1656184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LinkedList</a:t>
            </a:r>
            <a:r>
              <a:rPr lang="en-US" sz="1100" dirty="0" smtClean="0"/>
              <a:t>&lt;Task&gt; </a:t>
            </a:r>
            <a:r>
              <a:rPr lang="en-US" sz="1100" dirty="0" err="1" smtClean="0"/>
              <a:t>taskList</a:t>
            </a:r>
            <a:endParaRPr lang="ru-RU" sz="11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4" grpId="0" animBg="1"/>
      <p:bldP spid="3" grpId="0" animBg="1"/>
      <p:bldP spid="5" grpId="0" animBg="1"/>
      <p:bldP spid="8" grpId="0" animBg="1"/>
      <p:bldP spid="10" grpId="0" animBg="1"/>
      <p:bldP spid="11" grpId="0" animBg="1"/>
      <p:bldP spid="61" grpId="0" animBg="1"/>
      <p:bldP spid="44" grpId="0" animBg="1"/>
      <p:bldP spid="45" grpId="0" animBg="1"/>
      <p:bldP spid="46" grpId="0" animBg="1"/>
      <p:bldP spid="73" grpId="0" animBg="1"/>
      <p:bldP spid="83" grpId="0" animBg="1"/>
      <p:bldP spid="33" grpId="0" animBg="1"/>
      <p:bldP spid="97" grpId="0" animBg="1"/>
      <p:bldP spid="98" grpId="0" animBg="1"/>
      <p:bldP spid="104" grpId="0" animBg="1"/>
      <p:bldP spid="112" grpId="0" animBg="1"/>
      <p:bldP spid="11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202</Words>
  <Application>Microsoft Office PowerPoint</Application>
  <PresentationFormat>Произвольный</PresentationFormat>
  <Paragraphs>77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Слайд 1</vt:lpstr>
      <vt:lpstr>Цель проекта</vt:lpstr>
      <vt:lpstr>Основные задачи</vt:lpstr>
      <vt:lpstr>С чего всё начиналось</vt:lpstr>
      <vt:lpstr>Полная структура проекта</vt:lpstr>
      <vt:lpstr>Структура моего приложения</vt:lpstr>
      <vt:lpstr>Структура core-модуля</vt:lpstr>
      <vt:lpstr>Порядок работы приложения</vt:lpstr>
      <vt:lpstr>Структура уровня</vt:lpstr>
      <vt:lpstr>Работа с приложением</vt:lpstr>
      <vt:lpstr>Уровни</vt:lpstr>
      <vt:lpstr>Планы на будущее</vt:lpstr>
      <vt:lpstr>Спасибо за внимание!!!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pankina_y</dc:creator>
  <cp:lastModifiedBy>Bill_228</cp:lastModifiedBy>
  <cp:revision>58</cp:revision>
  <dcterms:created xsi:type="dcterms:W3CDTF">2015-01-15T10:17:16Z</dcterms:created>
  <dcterms:modified xsi:type="dcterms:W3CDTF">2015-04-29T06:43:33Z</dcterms:modified>
</cp:coreProperties>
</file>