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7F02D-E196-4C6B-8A0E-A24A385D549F}" v="3" dt="2020-07-20T22:04:1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eavers" userId="77c3dd35d5b6f5ed" providerId="LiveId" clId="{47D7F02D-E196-4C6B-8A0E-A24A385D549F}"/>
    <pc:docChg chg="undo redo custSel addSld modSld">
      <pc:chgData name="Timothy Beavers" userId="77c3dd35d5b6f5ed" providerId="LiveId" clId="{47D7F02D-E196-4C6B-8A0E-A24A385D549F}" dt="2020-07-20T22:56:25.290" v="4641" actId="20577"/>
      <pc:docMkLst>
        <pc:docMk/>
      </pc:docMkLst>
      <pc:sldChg chg="modSp new mod">
        <pc:chgData name="Timothy Beavers" userId="77c3dd35d5b6f5ed" providerId="LiveId" clId="{47D7F02D-E196-4C6B-8A0E-A24A385D549F}" dt="2020-07-20T22:00:43.716" v="45" actId="20577"/>
        <pc:sldMkLst>
          <pc:docMk/>
          <pc:sldMk cId="1947972817" sldId="256"/>
        </pc:sldMkLst>
        <pc:spChg chg="mod">
          <ac:chgData name="Timothy Beavers" userId="77c3dd35d5b6f5ed" providerId="LiveId" clId="{47D7F02D-E196-4C6B-8A0E-A24A385D549F}" dt="2020-07-20T22:00:32.918" v="13" actId="20577"/>
          <ac:spMkLst>
            <pc:docMk/>
            <pc:sldMk cId="1947972817" sldId="256"/>
            <ac:spMk id="2" creationId="{D691BA8D-4DB4-4431-A052-264CDDFA7FB7}"/>
          </ac:spMkLst>
        </pc:spChg>
        <pc:spChg chg="mod">
          <ac:chgData name="Timothy Beavers" userId="77c3dd35d5b6f5ed" providerId="LiveId" clId="{47D7F02D-E196-4C6B-8A0E-A24A385D549F}" dt="2020-07-20T22:00:43.716" v="45" actId="20577"/>
          <ac:spMkLst>
            <pc:docMk/>
            <pc:sldMk cId="1947972817" sldId="256"/>
            <ac:spMk id="3" creationId="{5414FB44-8754-4635-AAC4-C544CF44E2E5}"/>
          </ac:spMkLst>
        </pc:spChg>
      </pc:sldChg>
      <pc:sldChg chg="addSp delSp modSp new mod modClrScheme chgLayout">
        <pc:chgData name="Timothy Beavers" userId="77c3dd35d5b6f5ed" providerId="LiveId" clId="{47D7F02D-E196-4C6B-8A0E-A24A385D549F}" dt="2020-07-20T22:04:18.739" v="99" actId="20577"/>
        <pc:sldMkLst>
          <pc:docMk/>
          <pc:sldMk cId="4235042228" sldId="257"/>
        </pc:sldMkLst>
        <pc:spChg chg="mod ord">
          <ac:chgData name="Timothy Beavers" userId="77c3dd35d5b6f5ed" providerId="LiveId" clId="{47D7F02D-E196-4C6B-8A0E-A24A385D549F}" dt="2020-07-20T22:02:30.689" v="68" actId="700"/>
          <ac:spMkLst>
            <pc:docMk/>
            <pc:sldMk cId="4235042228" sldId="257"/>
            <ac:spMk id="2" creationId="{BECA4F3C-A0D1-46ED-BE8F-361D73089AD0}"/>
          </ac:spMkLst>
        </pc:spChg>
        <pc:spChg chg="del mod ord">
          <ac:chgData name="Timothy Beavers" userId="77c3dd35d5b6f5ed" providerId="LiveId" clId="{47D7F02D-E196-4C6B-8A0E-A24A385D549F}" dt="2020-07-20T22:02:30.689" v="68" actId="700"/>
          <ac:spMkLst>
            <pc:docMk/>
            <pc:sldMk cId="4235042228" sldId="257"/>
            <ac:spMk id="3" creationId="{BB01C5F0-08E8-4FA5-A47F-D327CD4BE7D4}"/>
          </ac:spMkLst>
        </pc:spChg>
        <pc:spChg chg="add mod ord">
          <ac:chgData name="Timothy Beavers" userId="77c3dd35d5b6f5ed" providerId="LiveId" clId="{47D7F02D-E196-4C6B-8A0E-A24A385D549F}" dt="2020-07-20T22:02:38.105" v="87" actId="20577"/>
          <ac:spMkLst>
            <pc:docMk/>
            <pc:sldMk cId="4235042228" sldId="257"/>
            <ac:spMk id="4" creationId="{13F7CE0B-F979-4F76-B6B8-5D8431B18218}"/>
          </ac:spMkLst>
        </pc:spChg>
        <pc:spChg chg="add del mod ord">
          <ac:chgData name="Timothy Beavers" userId="77c3dd35d5b6f5ed" providerId="LiveId" clId="{47D7F02D-E196-4C6B-8A0E-A24A385D549F}" dt="2020-07-20T22:02:33.438" v="69"/>
          <ac:spMkLst>
            <pc:docMk/>
            <pc:sldMk cId="4235042228" sldId="257"/>
            <ac:spMk id="5" creationId="{1418819A-0BC5-4819-B89D-94538345D4E6}"/>
          </ac:spMkLst>
        </pc:spChg>
        <pc:spChg chg="add mod ord">
          <ac:chgData name="Timothy Beavers" userId="77c3dd35d5b6f5ed" providerId="LiveId" clId="{47D7F02D-E196-4C6B-8A0E-A24A385D549F}" dt="2020-07-20T22:04:18.739" v="99" actId="20577"/>
          <ac:spMkLst>
            <pc:docMk/>
            <pc:sldMk cId="4235042228" sldId="257"/>
            <ac:spMk id="6" creationId="{A9A1FFB8-5F83-40ED-83A5-73CAF75F8781}"/>
          </ac:spMkLst>
        </pc:spChg>
        <pc:spChg chg="add del mod ord">
          <ac:chgData name="Timothy Beavers" userId="77c3dd35d5b6f5ed" providerId="LiveId" clId="{47D7F02D-E196-4C6B-8A0E-A24A385D549F}" dt="2020-07-20T22:04:15.346" v="88"/>
          <ac:spMkLst>
            <pc:docMk/>
            <pc:sldMk cId="4235042228" sldId="257"/>
            <ac:spMk id="7" creationId="{18FF983A-DFC9-4AC0-8070-EB63D09CA732}"/>
          </ac:spMkLst>
        </pc:spChg>
        <pc:picChg chg="add mod">
          <ac:chgData name="Timothy Beavers" userId="77c3dd35d5b6f5ed" providerId="LiveId" clId="{47D7F02D-E196-4C6B-8A0E-A24A385D549F}" dt="2020-07-20T22:02:33.438" v="69"/>
          <ac:picMkLst>
            <pc:docMk/>
            <pc:sldMk cId="4235042228" sldId="257"/>
            <ac:picMk id="1026" creationId="{702348B9-BC0D-4981-8898-3A5C395F65E7}"/>
          </ac:picMkLst>
        </pc:picChg>
        <pc:picChg chg="add mod">
          <ac:chgData name="Timothy Beavers" userId="77c3dd35d5b6f5ed" providerId="LiveId" clId="{47D7F02D-E196-4C6B-8A0E-A24A385D549F}" dt="2020-07-20T22:04:15.346" v="88"/>
          <ac:picMkLst>
            <pc:docMk/>
            <pc:sldMk cId="4235042228" sldId="257"/>
            <ac:picMk id="1028" creationId="{091B4559-1D9A-4397-B3E9-C5472EB5C1C6}"/>
          </ac:picMkLst>
        </pc:picChg>
      </pc:sldChg>
      <pc:sldChg chg="addSp modSp new mod">
        <pc:chgData name="Timothy Beavers" userId="77c3dd35d5b6f5ed" providerId="LiveId" clId="{47D7F02D-E196-4C6B-8A0E-A24A385D549F}" dt="2020-07-20T22:14:39.706" v="1111" actId="1076"/>
        <pc:sldMkLst>
          <pc:docMk/>
          <pc:sldMk cId="919248896" sldId="258"/>
        </pc:sldMkLst>
        <pc:spChg chg="mod">
          <ac:chgData name="Timothy Beavers" userId="77c3dd35d5b6f5ed" providerId="LiveId" clId="{47D7F02D-E196-4C6B-8A0E-A24A385D549F}" dt="2020-07-20T22:04:46.097" v="122" actId="20577"/>
          <ac:spMkLst>
            <pc:docMk/>
            <pc:sldMk cId="919248896" sldId="258"/>
            <ac:spMk id="2" creationId="{71377EB7-D340-42E9-9452-3213461236AE}"/>
          </ac:spMkLst>
        </pc:spChg>
        <pc:spChg chg="mod">
          <ac:chgData name="Timothy Beavers" userId="77c3dd35d5b6f5ed" providerId="LiveId" clId="{47D7F02D-E196-4C6B-8A0E-A24A385D549F}" dt="2020-07-20T22:14:39.706" v="1111" actId="1076"/>
          <ac:spMkLst>
            <pc:docMk/>
            <pc:sldMk cId="919248896" sldId="258"/>
            <ac:spMk id="3" creationId="{CCE1E4CB-61E5-4601-8673-CFF88FA6F684}"/>
          </ac:spMkLst>
        </pc:spChg>
        <pc:spChg chg="mod">
          <ac:chgData name="Timothy Beavers" userId="77c3dd35d5b6f5ed" providerId="LiveId" clId="{47D7F02D-E196-4C6B-8A0E-A24A385D549F}" dt="2020-07-20T22:09:06.254" v="660" actId="20577"/>
          <ac:spMkLst>
            <pc:docMk/>
            <pc:sldMk cId="919248896" sldId="258"/>
            <ac:spMk id="4" creationId="{E0D2617C-200B-476D-8C2A-4A3603736F1E}"/>
          </ac:spMkLst>
        </pc:spChg>
        <pc:picChg chg="add mod">
          <ac:chgData name="Timothy Beavers" userId="77c3dd35d5b6f5ed" providerId="LiveId" clId="{47D7F02D-E196-4C6B-8A0E-A24A385D549F}" dt="2020-07-20T22:14:14.895" v="1090" actId="1076"/>
          <ac:picMkLst>
            <pc:docMk/>
            <pc:sldMk cId="919248896" sldId="258"/>
            <ac:picMk id="6" creationId="{5B58CE8B-CA7F-4F9E-A414-396677D13F85}"/>
          </ac:picMkLst>
        </pc:picChg>
      </pc:sldChg>
      <pc:sldChg chg="modSp new mod">
        <pc:chgData name="Timothy Beavers" userId="77c3dd35d5b6f5ed" providerId="LiveId" clId="{47D7F02D-E196-4C6B-8A0E-A24A385D549F}" dt="2020-07-20T22:37:32.874" v="2845" actId="20577"/>
        <pc:sldMkLst>
          <pc:docMk/>
          <pc:sldMk cId="1306043739" sldId="259"/>
        </pc:sldMkLst>
        <pc:spChg chg="mod">
          <ac:chgData name="Timothy Beavers" userId="77c3dd35d5b6f5ed" providerId="LiveId" clId="{47D7F02D-E196-4C6B-8A0E-A24A385D549F}" dt="2020-07-20T22:15:59.782" v="1121" actId="20577"/>
          <ac:spMkLst>
            <pc:docMk/>
            <pc:sldMk cId="1306043739" sldId="259"/>
            <ac:spMk id="2" creationId="{EB84B3FD-93C9-4546-A03C-193B2D5C4D65}"/>
          </ac:spMkLst>
        </pc:spChg>
        <pc:spChg chg="mod">
          <ac:chgData name="Timothy Beavers" userId="77c3dd35d5b6f5ed" providerId="LiveId" clId="{47D7F02D-E196-4C6B-8A0E-A24A385D549F}" dt="2020-07-20T22:37:32.874" v="2845" actId="20577"/>
          <ac:spMkLst>
            <pc:docMk/>
            <pc:sldMk cId="1306043739" sldId="259"/>
            <ac:spMk id="3" creationId="{1ADACCA8-DC2E-4FF3-91F9-2210AA6F94D6}"/>
          </ac:spMkLst>
        </pc:spChg>
        <pc:spChg chg="mod">
          <ac:chgData name="Timothy Beavers" userId="77c3dd35d5b6f5ed" providerId="LiveId" clId="{47D7F02D-E196-4C6B-8A0E-A24A385D549F}" dt="2020-07-20T22:24:14.399" v="1652" actId="20577"/>
          <ac:spMkLst>
            <pc:docMk/>
            <pc:sldMk cId="1306043739" sldId="259"/>
            <ac:spMk id="4" creationId="{FA38725D-F31E-4845-A439-04250DBE0A01}"/>
          </ac:spMkLst>
        </pc:spChg>
      </pc:sldChg>
      <pc:sldChg chg="modSp new mod">
        <pc:chgData name="Timothy Beavers" userId="77c3dd35d5b6f5ed" providerId="LiveId" clId="{47D7F02D-E196-4C6B-8A0E-A24A385D549F}" dt="2020-07-20T22:41:04.390" v="3366" actId="27636"/>
        <pc:sldMkLst>
          <pc:docMk/>
          <pc:sldMk cId="3383260686" sldId="260"/>
        </pc:sldMkLst>
        <pc:spChg chg="mod">
          <ac:chgData name="Timothy Beavers" userId="77c3dd35d5b6f5ed" providerId="LiveId" clId="{47D7F02D-E196-4C6B-8A0E-A24A385D549F}" dt="2020-07-20T22:24:32.253" v="1662" actId="20577"/>
          <ac:spMkLst>
            <pc:docMk/>
            <pc:sldMk cId="3383260686" sldId="260"/>
            <ac:spMk id="2" creationId="{17BBF3D8-D45A-4635-99B1-8452EE899927}"/>
          </ac:spMkLst>
        </pc:spChg>
        <pc:spChg chg="mod">
          <ac:chgData name="Timothy Beavers" userId="77c3dd35d5b6f5ed" providerId="LiveId" clId="{47D7F02D-E196-4C6B-8A0E-A24A385D549F}" dt="2020-07-20T22:24:42.006" v="1673" actId="20577"/>
          <ac:spMkLst>
            <pc:docMk/>
            <pc:sldMk cId="3383260686" sldId="260"/>
            <ac:spMk id="3" creationId="{1F0A2D9E-B992-4E03-BC73-60A2BA8EDCA4}"/>
          </ac:spMkLst>
        </pc:spChg>
        <pc:spChg chg="mod">
          <ac:chgData name="Timothy Beavers" userId="77c3dd35d5b6f5ed" providerId="LiveId" clId="{47D7F02D-E196-4C6B-8A0E-A24A385D549F}" dt="2020-07-20T22:32:42.920" v="2546" actId="27636"/>
          <ac:spMkLst>
            <pc:docMk/>
            <pc:sldMk cId="3383260686" sldId="260"/>
            <ac:spMk id="4" creationId="{31D63148-8425-42E2-80D3-D53C8F239A0D}"/>
          </ac:spMkLst>
        </pc:spChg>
        <pc:spChg chg="mod">
          <ac:chgData name="Timothy Beavers" userId="77c3dd35d5b6f5ed" providerId="LiveId" clId="{47D7F02D-E196-4C6B-8A0E-A24A385D549F}" dt="2020-07-20T22:24:53.636" v="1683" actId="20577"/>
          <ac:spMkLst>
            <pc:docMk/>
            <pc:sldMk cId="3383260686" sldId="260"/>
            <ac:spMk id="5" creationId="{EE284B8E-785B-4644-9197-EA027289040F}"/>
          </ac:spMkLst>
        </pc:spChg>
        <pc:spChg chg="mod">
          <ac:chgData name="Timothy Beavers" userId="77c3dd35d5b6f5ed" providerId="LiveId" clId="{47D7F02D-E196-4C6B-8A0E-A24A385D549F}" dt="2020-07-20T22:36:57.009" v="2813" actId="20577"/>
          <ac:spMkLst>
            <pc:docMk/>
            <pc:sldMk cId="3383260686" sldId="260"/>
            <ac:spMk id="6" creationId="{965054D8-A89F-4F85-81C4-CAED0EAEC24F}"/>
          </ac:spMkLst>
        </pc:spChg>
        <pc:spChg chg="mod">
          <ac:chgData name="Timothy Beavers" userId="77c3dd35d5b6f5ed" providerId="LiveId" clId="{47D7F02D-E196-4C6B-8A0E-A24A385D549F}" dt="2020-07-20T22:37:10.903" v="2819" actId="20577"/>
          <ac:spMkLst>
            <pc:docMk/>
            <pc:sldMk cId="3383260686" sldId="260"/>
            <ac:spMk id="7" creationId="{3E9D726E-E824-43DE-B1FE-CF44CFF33252}"/>
          </ac:spMkLst>
        </pc:spChg>
        <pc:spChg chg="mod">
          <ac:chgData name="Timothy Beavers" userId="77c3dd35d5b6f5ed" providerId="LiveId" clId="{47D7F02D-E196-4C6B-8A0E-A24A385D549F}" dt="2020-07-20T22:41:04.390" v="3366" actId="27636"/>
          <ac:spMkLst>
            <pc:docMk/>
            <pc:sldMk cId="3383260686" sldId="260"/>
            <ac:spMk id="8" creationId="{71C37832-F3E7-47E2-B4C3-D5149C2F3FE2}"/>
          </ac:spMkLst>
        </pc:spChg>
      </pc:sldChg>
      <pc:sldChg chg="addSp delSp modSp new mod chgLayout">
        <pc:chgData name="Timothy Beavers" userId="77c3dd35d5b6f5ed" providerId="LiveId" clId="{47D7F02D-E196-4C6B-8A0E-A24A385D549F}" dt="2020-07-20T22:53:21.885" v="4290" actId="20577"/>
        <pc:sldMkLst>
          <pc:docMk/>
          <pc:sldMk cId="2682614351" sldId="261"/>
        </pc:sldMkLst>
        <pc:spChg chg="del">
          <ac:chgData name="Timothy Beavers" userId="77c3dd35d5b6f5ed" providerId="LiveId" clId="{47D7F02D-E196-4C6B-8A0E-A24A385D549F}" dt="2020-07-20T22:42:08.410" v="3368" actId="700"/>
          <ac:spMkLst>
            <pc:docMk/>
            <pc:sldMk cId="2682614351" sldId="261"/>
            <ac:spMk id="2" creationId="{3FAB01D6-18E6-43FD-B2BF-516FBA6FC448}"/>
          </ac:spMkLst>
        </pc:spChg>
        <pc:spChg chg="del">
          <ac:chgData name="Timothy Beavers" userId="77c3dd35d5b6f5ed" providerId="LiveId" clId="{47D7F02D-E196-4C6B-8A0E-A24A385D549F}" dt="2020-07-20T22:42:08.410" v="3368" actId="700"/>
          <ac:spMkLst>
            <pc:docMk/>
            <pc:sldMk cId="2682614351" sldId="261"/>
            <ac:spMk id="3" creationId="{4BB7608E-B520-4BE9-9EFB-DC6ABFD17E66}"/>
          </ac:spMkLst>
        </pc:spChg>
        <pc:spChg chg="del">
          <ac:chgData name="Timothy Beavers" userId="77c3dd35d5b6f5ed" providerId="LiveId" clId="{47D7F02D-E196-4C6B-8A0E-A24A385D549F}" dt="2020-07-20T22:42:08.410" v="3368" actId="700"/>
          <ac:spMkLst>
            <pc:docMk/>
            <pc:sldMk cId="2682614351" sldId="261"/>
            <ac:spMk id="4" creationId="{DA4F1E5B-B4E3-49B8-ABFD-DE07BFDA4D44}"/>
          </ac:spMkLst>
        </pc:spChg>
        <pc:spChg chg="add mod ord">
          <ac:chgData name="Timothy Beavers" userId="77c3dd35d5b6f5ed" providerId="LiveId" clId="{47D7F02D-E196-4C6B-8A0E-A24A385D549F}" dt="2020-07-20T22:42:26.034" v="3408" actId="20577"/>
          <ac:spMkLst>
            <pc:docMk/>
            <pc:sldMk cId="2682614351" sldId="261"/>
            <ac:spMk id="5" creationId="{EC157627-644F-4311-BC33-EBA7902F0144}"/>
          </ac:spMkLst>
        </pc:spChg>
        <pc:spChg chg="add mod ord">
          <ac:chgData name="Timothy Beavers" userId="77c3dd35d5b6f5ed" providerId="LiveId" clId="{47D7F02D-E196-4C6B-8A0E-A24A385D549F}" dt="2020-07-20T22:52:00.403" v="4203" actId="27636"/>
          <ac:spMkLst>
            <pc:docMk/>
            <pc:sldMk cId="2682614351" sldId="261"/>
            <ac:spMk id="6" creationId="{A4E2BB5A-446E-4017-ACCF-7E9A8D50396C}"/>
          </ac:spMkLst>
        </pc:spChg>
        <pc:spChg chg="add mod ord">
          <ac:chgData name="Timothy Beavers" userId="77c3dd35d5b6f5ed" providerId="LiveId" clId="{47D7F02D-E196-4C6B-8A0E-A24A385D549F}" dt="2020-07-20T22:53:21.885" v="4290" actId="20577"/>
          <ac:spMkLst>
            <pc:docMk/>
            <pc:sldMk cId="2682614351" sldId="261"/>
            <ac:spMk id="7" creationId="{A11FAEC5-FBDF-4259-9DF7-A25C34FAEB37}"/>
          </ac:spMkLst>
        </pc:spChg>
      </pc:sldChg>
      <pc:sldChg chg="modSp new mod">
        <pc:chgData name="Timothy Beavers" userId="77c3dd35d5b6f5ed" providerId="LiveId" clId="{47D7F02D-E196-4C6B-8A0E-A24A385D549F}" dt="2020-07-20T22:56:25.290" v="4641" actId="20577"/>
        <pc:sldMkLst>
          <pc:docMk/>
          <pc:sldMk cId="58682225" sldId="262"/>
        </pc:sldMkLst>
        <pc:spChg chg="mod">
          <ac:chgData name="Timothy Beavers" userId="77c3dd35d5b6f5ed" providerId="LiveId" clId="{47D7F02D-E196-4C6B-8A0E-A24A385D549F}" dt="2020-07-20T22:53:57.557" v="4310" actId="20577"/>
          <ac:spMkLst>
            <pc:docMk/>
            <pc:sldMk cId="58682225" sldId="262"/>
            <ac:spMk id="2" creationId="{7E37597E-66BE-467D-B52D-E66AD55C3713}"/>
          </ac:spMkLst>
        </pc:spChg>
        <pc:spChg chg="mod">
          <ac:chgData name="Timothy Beavers" userId="77c3dd35d5b6f5ed" providerId="LiveId" clId="{47D7F02D-E196-4C6B-8A0E-A24A385D549F}" dt="2020-07-20T22:54:05.290" v="4319" actId="20577"/>
          <ac:spMkLst>
            <pc:docMk/>
            <pc:sldMk cId="58682225" sldId="262"/>
            <ac:spMk id="3" creationId="{B8F13CC4-4B30-440E-9022-2584B4F8B8B6}"/>
          </ac:spMkLst>
        </pc:spChg>
        <pc:spChg chg="mod">
          <ac:chgData name="Timothy Beavers" userId="77c3dd35d5b6f5ed" providerId="LiveId" clId="{47D7F02D-E196-4C6B-8A0E-A24A385D549F}" dt="2020-07-20T22:56:25.290" v="4641" actId="20577"/>
          <ac:spMkLst>
            <pc:docMk/>
            <pc:sldMk cId="58682225" sldId="262"/>
            <ac:spMk id="4" creationId="{9413A09B-6CF9-46B6-B096-1747AA11556C}"/>
          </ac:spMkLst>
        </pc:spChg>
        <pc:spChg chg="mod">
          <ac:chgData name="Timothy Beavers" userId="77c3dd35d5b6f5ed" providerId="LiveId" clId="{47D7F02D-E196-4C6B-8A0E-A24A385D549F}" dt="2020-07-20T22:55:06.865" v="4437" actId="20577"/>
          <ac:spMkLst>
            <pc:docMk/>
            <pc:sldMk cId="58682225" sldId="262"/>
            <ac:spMk id="5" creationId="{EDB60392-F44B-47D2-B390-351E7FB176BE}"/>
          </ac:spMkLst>
        </pc:spChg>
        <pc:spChg chg="mod">
          <ac:chgData name="Timothy Beavers" userId="77c3dd35d5b6f5ed" providerId="LiveId" clId="{47D7F02D-E196-4C6B-8A0E-A24A385D549F}" dt="2020-07-20T22:55:35.541" v="4548" actId="20577"/>
          <ac:spMkLst>
            <pc:docMk/>
            <pc:sldMk cId="58682225" sldId="262"/>
            <ac:spMk id="6" creationId="{BB6BD806-2144-4C76-BB5D-18E24B8DAB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63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7720-FBE4-4664-AB49-9FF173E385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4CD2-707D-4082-BABC-D72DB316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A8D-4DB4-4431-A052-264CDDFA7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FB44-8754-4635-AAC4-C544CF44E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Timothy, Paolo, and Parker</a:t>
            </a:r>
          </a:p>
        </p:txBody>
      </p:sp>
    </p:spTree>
    <p:extLst>
      <p:ext uri="{BB962C8B-B14F-4D97-AF65-F5344CB8AC3E}">
        <p14:creationId xmlns:p14="http://schemas.microsoft.com/office/powerpoint/2010/main" val="194797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F3C-A0D1-46ED-BE8F-361D7308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7CE0B-F979-4F76-B6B8-5D8431B1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ary</a:t>
            </a:r>
            <a:r>
              <a:rPr lang="en-US" dirty="0"/>
              <a:t> search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A1FFB8-5F83-40ED-83A5-73CAF75F8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pic>
        <p:nvPicPr>
          <p:cNvPr id="1026" name="Picture 2" descr="M-ary Search Tree">
            <a:extLst>
              <a:ext uri="{FF2B5EF4-FFF2-40B4-BE49-F238E27FC236}">
                <a16:creationId xmlns:a16="http://schemas.microsoft.com/office/drawing/2014/main" id="{702348B9-BC0D-4981-8898-3A5C395F65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7" y="3132138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S with JS — Hash Tables— I. Data Structures with JavaScript ...">
            <a:extLst>
              <a:ext uri="{FF2B5EF4-FFF2-40B4-BE49-F238E27FC236}">
                <a16:creationId xmlns:a16="http://schemas.microsoft.com/office/drawing/2014/main" id="{091B4559-1D9A-4397-B3E9-C5472EB5C1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22" y="3132138"/>
            <a:ext cx="454535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4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EB7-D340-42E9-9452-32134612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E4CB-61E5-4601-8673-CFF88FA6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582" y="538803"/>
            <a:ext cx="6510618" cy="5471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Potential m-</a:t>
            </a:r>
            <a:r>
              <a:rPr lang="en-US" dirty="0" err="1"/>
              <a:t>ary</a:t>
            </a:r>
            <a:r>
              <a:rPr lang="en-US" dirty="0"/>
              <a:t> structure: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Country structure (root)</a:t>
            </a:r>
          </a:p>
          <a:p>
            <a:pPr lvl="1"/>
            <a:r>
              <a:rPr lang="en-US" dirty="0"/>
              <a:t>State structure</a:t>
            </a:r>
          </a:p>
          <a:p>
            <a:pPr lvl="2"/>
            <a:r>
              <a:rPr lang="en-US" dirty="0"/>
              <a:t>Relevant stats for entire state</a:t>
            </a:r>
          </a:p>
          <a:p>
            <a:pPr lvl="2"/>
            <a:r>
              <a:rPr lang="en-US" dirty="0"/>
              <a:t>Map with county name-weekly rate key-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Vector with county structures</a:t>
            </a:r>
          </a:p>
          <a:p>
            <a:pPr lvl="3"/>
            <a:r>
              <a:rPr lang="en-US" dirty="0"/>
              <a:t>County structures</a:t>
            </a:r>
          </a:p>
          <a:p>
            <a:pPr lvl="4"/>
            <a:r>
              <a:rPr lang="en-US" dirty="0"/>
              <a:t>Name</a:t>
            </a:r>
          </a:p>
          <a:p>
            <a:pPr lvl="4"/>
            <a:r>
              <a:rPr lang="en-US" dirty="0"/>
              <a:t>Population</a:t>
            </a:r>
          </a:p>
          <a:p>
            <a:pPr lvl="4"/>
            <a:r>
              <a:rPr lang="en-US" dirty="0"/>
              <a:t>Density (cases/death density or both)</a:t>
            </a:r>
          </a:p>
          <a:p>
            <a:pPr lvl="4"/>
            <a:r>
              <a:rPr lang="en-US" dirty="0"/>
              <a:t>Cases</a:t>
            </a:r>
          </a:p>
          <a:p>
            <a:pPr lvl="4"/>
            <a:r>
              <a:rPr lang="en-US" dirty="0"/>
              <a:t>Deaths</a:t>
            </a:r>
          </a:p>
          <a:p>
            <a:pPr lvl="4"/>
            <a:r>
              <a:rPr lang="en-US" dirty="0"/>
              <a:t>Severity score (calculated in post most likely)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3 Levels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2617C-200B-476D-8C2A-4A360373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Project 3a, we said we’d likely do an m-</a:t>
            </a:r>
            <a:r>
              <a:rPr lang="en-US" dirty="0" err="1"/>
              <a:t>ary</a:t>
            </a:r>
            <a:r>
              <a:rPr lang="en-US" dirty="0"/>
              <a:t> search tree and a </a:t>
            </a:r>
            <a:r>
              <a:rPr lang="en-US" dirty="0" err="1"/>
              <a:t>hashtable</a:t>
            </a:r>
            <a:r>
              <a:rPr lang="en-US" dirty="0"/>
              <a:t> as a secondary data structure. I’m not sure what the initial motivation for each was. Currently, I’ve copied my adjacency list structure from the previous project. We’re going to be working with a large number of vertices using the weekly average rate of new cases as a primary measurement to identify and sort them. If we do states as another structure, an m-</a:t>
            </a:r>
            <a:r>
              <a:rPr lang="en-US" dirty="0" err="1"/>
              <a:t>ary</a:t>
            </a:r>
            <a:r>
              <a:rPr lang="en-US" dirty="0"/>
              <a:t> tree would allow us to order counties within each state.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8CE8B-CA7F-4F9E-A414-396677D1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67" y="5163457"/>
            <a:ext cx="2894542" cy="16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B3FD-93C9-4546-A03C-193B2D5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CCA8-DC2E-4FF3-91F9-2210AA6F94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Functions:</a:t>
            </a:r>
          </a:p>
          <a:p>
            <a:r>
              <a:rPr lang="en-US" dirty="0"/>
              <a:t>void </a:t>
            </a:r>
            <a:r>
              <a:rPr lang="en-US" dirty="0" err="1"/>
              <a:t>importData</a:t>
            </a:r>
            <a:r>
              <a:rPr lang="en-US" dirty="0"/>
              <a:t>(csv files, etc.)</a:t>
            </a:r>
          </a:p>
          <a:p>
            <a:r>
              <a:rPr lang="en-US" dirty="0"/>
              <a:t>void </a:t>
            </a:r>
            <a:r>
              <a:rPr lang="en-US" dirty="0" err="1"/>
              <a:t>insertRegion</a:t>
            </a:r>
            <a:r>
              <a:rPr lang="en-US" dirty="0"/>
              <a:t>(state, stats)</a:t>
            </a:r>
          </a:p>
          <a:p>
            <a:r>
              <a:rPr lang="en-US" dirty="0"/>
              <a:t>void </a:t>
            </a:r>
            <a:r>
              <a:rPr lang="en-US" dirty="0" err="1"/>
              <a:t>orderState</a:t>
            </a:r>
            <a:r>
              <a:rPr lang="en-US" dirty="0"/>
              <a:t>(state)</a:t>
            </a:r>
          </a:p>
          <a:p>
            <a:r>
              <a:rPr lang="en-US" dirty="0"/>
              <a:t>void </a:t>
            </a:r>
            <a:r>
              <a:rPr lang="en-US" dirty="0" err="1"/>
              <a:t>calculateSeverities</a:t>
            </a:r>
            <a:r>
              <a:rPr lang="en-US" dirty="0"/>
              <a:t>()</a:t>
            </a:r>
          </a:p>
          <a:p>
            <a:r>
              <a:rPr lang="en-US" dirty="0"/>
              <a:t>? </a:t>
            </a:r>
            <a:r>
              <a:rPr lang="en-US" dirty="0" err="1"/>
              <a:t>searchRegion</a:t>
            </a:r>
            <a:r>
              <a:rPr lang="en-US" dirty="0"/>
              <a:t>(region name)</a:t>
            </a:r>
          </a:p>
          <a:p>
            <a:r>
              <a:rPr lang="en-US" dirty="0"/>
              <a:t>? </a:t>
            </a:r>
            <a:r>
              <a:rPr lang="en-US" dirty="0" err="1"/>
              <a:t>searchSeverity</a:t>
            </a:r>
            <a:r>
              <a:rPr lang="en-US" dirty="0"/>
              <a:t>(severity level)</a:t>
            </a:r>
          </a:p>
          <a:p>
            <a:pPr lvl="1"/>
            <a:r>
              <a:rPr lang="en-US" dirty="0"/>
              <a:t>? may print or return an ordered list</a:t>
            </a:r>
          </a:p>
          <a:p>
            <a:r>
              <a:rPr lang="en-US" dirty="0" err="1"/>
              <a:t>printRegions</a:t>
            </a:r>
            <a:r>
              <a:rPr lang="en-US" dirty="0"/>
              <a:t>(region array)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8725D-F31E-4845-A439-04250DBE0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Helper Functions:</a:t>
            </a:r>
          </a:p>
          <a:p>
            <a:r>
              <a:rPr lang="en-US" dirty="0"/>
              <a:t>vector&lt;int&gt; </a:t>
            </a:r>
            <a:r>
              <a:rPr lang="en-US" dirty="0" err="1"/>
              <a:t>alphabeticalOrder</a:t>
            </a:r>
            <a:r>
              <a:rPr lang="en-US" dirty="0"/>
              <a:t>(list)</a:t>
            </a:r>
          </a:p>
          <a:p>
            <a:r>
              <a:rPr lang="en-US" dirty="0"/>
              <a:t>bool </a:t>
            </a:r>
            <a:r>
              <a:rPr lang="en-US" dirty="0" err="1"/>
              <a:t>isRegion</a:t>
            </a:r>
            <a:r>
              <a:rPr lang="en-US" dirty="0"/>
              <a:t>(region name)</a:t>
            </a:r>
          </a:p>
          <a:p>
            <a:r>
              <a:rPr lang="en-US" dirty="0"/>
              <a:t>bool </a:t>
            </a:r>
            <a:r>
              <a:rPr lang="en-US" dirty="0" err="1"/>
              <a:t>inState</a:t>
            </a:r>
            <a:r>
              <a:rPr lang="en-US" dirty="0"/>
              <a:t>(region name)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Accessors</a:t>
            </a:r>
          </a:p>
          <a:p>
            <a:r>
              <a:rPr lang="en-US" dirty="0"/>
              <a:t>Whatever else would help</a:t>
            </a:r>
          </a:p>
        </p:txBody>
      </p:sp>
    </p:spTree>
    <p:extLst>
      <p:ext uri="{BB962C8B-B14F-4D97-AF65-F5344CB8AC3E}">
        <p14:creationId xmlns:p14="http://schemas.microsoft.com/office/powerpoint/2010/main" val="13060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F3D8-D45A-4635-99B1-8452EE8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2D9E-B992-4E03-BC73-60A2BA8E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63148-8425-42E2-80D3-D53C8F239A0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87723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importData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Constructs state objects (fixed)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Constructs county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Assigns county objects to each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Orders counties within each state by weekly 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insertRegion</a:t>
            </a:r>
            <a:r>
              <a:rPr lang="en-US" dirty="0"/>
              <a:t> used as helper/constructor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isRegion</a:t>
            </a:r>
            <a:r>
              <a:rPr lang="en-US" dirty="0"/>
              <a:t> to determine if regions exists with the same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orderState</a:t>
            </a:r>
            <a:r>
              <a:rPr lang="en-US" dirty="0"/>
              <a:t> places counties in correct order within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severity assigns a relative severity score to each county (overall or within state, could also give states scores)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*Any GUI setup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4B8E-785B-4644-9197-EA027289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Pre-Output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5054D8-A89F-4F85-81C4-CAED0EAEC24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searchRegion</a:t>
            </a:r>
            <a:r>
              <a:rPr lang="en-US" dirty="0"/>
              <a:t> returns region(s) that pertain to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searchSeverity</a:t>
            </a:r>
            <a:r>
              <a:rPr lang="en-US" dirty="0"/>
              <a:t> returns region(s) within a severity score range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overwrite functions for different types of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particular accessors for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Potentially calculate relative severity scores for a smaller group of counties returned based on search results. (probably best to do all calculations before searching and have fixed scores).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9D726E-E824-43DE-B1FE-CF44CFF33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C37832-F3E7-47E2-B4C3-D5149C2F3FE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8095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After retrieving an array/vector of counties based on search results (or using all of them via each state’s vertex vector) print region names with relevant stats.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functions could be: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regions under each state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regions within one or more states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One or more regions within one  or more states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One or more regions under each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Stat outputs could be limited based on each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338326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157627-644F-4311-BC33-EBA7902F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2BB5A-446E-4017-ACCF-7E9A8D503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384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Structure Variables:</a:t>
            </a:r>
          </a:p>
          <a:p>
            <a:r>
              <a:rPr lang="en-US" dirty="0"/>
              <a:t>Country (root)</a:t>
            </a:r>
          </a:p>
          <a:p>
            <a:pPr lvl="1"/>
            <a:r>
              <a:rPr lang="en-US" dirty="0"/>
              <a:t>vector and/or map of state vertices</a:t>
            </a:r>
          </a:p>
          <a:p>
            <a:pPr lvl="1"/>
            <a:r>
              <a:rPr lang="en-US" dirty="0"/>
              <a:t>States</a:t>
            </a:r>
          </a:p>
          <a:p>
            <a:pPr lvl="2"/>
            <a:r>
              <a:rPr lang="en-US" dirty="0"/>
              <a:t>Total pop./cases/cases per week</a:t>
            </a:r>
          </a:p>
          <a:p>
            <a:pPr lvl="2"/>
            <a:r>
              <a:rPr lang="en-US" dirty="0"/>
              <a:t>Deaths/Pop. Density (based on area or cases?)</a:t>
            </a:r>
          </a:p>
          <a:p>
            <a:pPr lvl="3"/>
            <a:r>
              <a:rPr lang="en-US" dirty="0"/>
              <a:t>Stats can be summed on import or via function</a:t>
            </a:r>
          </a:p>
          <a:p>
            <a:pPr lvl="2"/>
            <a:r>
              <a:rPr lang="en-US" dirty="0"/>
              <a:t>State severity score</a:t>
            </a:r>
          </a:p>
          <a:p>
            <a:pPr lvl="2"/>
            <a:r>
              <a:rPr lang="en-US" dirty="0"/>
              <a:t>vector/map of county vertices</a:t>
            </a:r>
          </a:p>
          <a:p>
            <a:pPr lvl="2"/>
            <a:r>
              <a:rPr lang="en-US" dirty="0"/>
              <a:t>Counties</a:t>
            </a:r>
          </a:p>
          <a:p>
            <a:pPr lvl="3"/>
            <a:r>
              <a:rPr lang="en-US" dirty="0"/>
              <a:t>Pop./cases/cases per week</a:t>
            </a:r>
          </a:p>
          <a:p>
            <a:pPr lvl="3"/>
            <a:r>
              <a:rPr lang="en-US" dirty="0"/>
              <a:t>Deaths/Pop. Density (area or cases?)</a:t>
            </a:r>
          </a:p>
          <a:p>
            <a:pPr lvl="3"/>
            <a:r>
              <a:rPr lang="en-US" dirty="0"/>
              <a:t>County severity score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1FAEC5-FBDF-4259-9DF7-A25C34FAEB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Overall Variables:</a:t>
            </a:r>
          </a:p>
          <a:p>
            <a:r>
              <a:rPr lang="en-US" dirty="0"/>
              <a:t>Object variables</a:t>
            </a:r>
          </a:p>
          <a:p>
            <a:pPr lvl="1"/>
            <a:r>
              <a:rPr lang="en-US" dirty="0"/>
              <a:t>vectors/maps of objects/names</a:t>
            </a:r>
          </a:p>
          <a:p>
            <a:pPr lvl="1"/>
            <a:r>
              <a:rPr lang="en-US" dirty="0"/>
              <a:t>Pop./cases/deaths/pop. Density/severity</a:t>
            </a:r>
          </a:p>
          <a:p>
            <a:pPr lvl="1"/>
            <a:r>
              <a:rPr lang="en-US" dirty="0"/>
              <a:t>Cases/week decide order as primary</a:t>
            </a:r>
          </a:p>
          <a:p>
            <a:r>
              <a:rPr lang="en-US" dirty="0"/>
              <a:t>Search variables</a:t>
            </a:r>
          </a:p>
          <a:p>
            <a:pPr lvl="1"/>
            <a:r>
              <a:rPr lang="en-US" dirty="0"/>
              <a:t>State/county/severity level</a:t>
            </a:r>
          </a:p>
          <a:p>
            <a:pPr lvl="1"/>
            <a:r>
              <a:rPr lang="en-US" dirty="0"/>
              <a:t>Vectors of regions to be output</a:t>
            </a:r>
          </a:p>
        </p:txBody>
      </p:sp>
    </p:spTree>
    <p:extLst>
      <p:ext uri="{BB962C8B-B14F-4D97-AF65-F5344CB8AC3E}">
        <p14:creationId xmlns:p14="http://schemas.microsoft.com/office/powerpoint/2010/main" val="268261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597E-66BE-467D-B52D-E66AD55C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3CC4-4B30-440E-9022-2584B4F8B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3A09B-6CF9-46B6-B096-1747AA115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Pneumonia/flu calculations</a:t>
            </a:r>
          </a:p>
          <a:p>
            <a:r>
              <a:rPr lang="en-US" dirty="0"/>
              <a:t>Economic calculations</a:t>
            </a:r>
          </a:p>
          <a:p>
            <a:r>
              <a:rPr lang="en-US" dirty="0"/>
              <a:t>Demographic calculations</a:t>
            </a:r>
          </a:p>
          <a:p>
            <a:r>
              <a:rPr lang="en-US" dirty="0"/>
              <a:t>Relevant GUI feature functions</a:t>
            </a:r>
          </a:p>
          <a:p>
            <a:pPr lvl="1"/>
            <a:r>
              <a:rPr lang="en-US" dirty="0"/>
              <a:t>Clickable function shortcuts</a:t>
            </a:r>
          </a:p>
          <a:p>
            <a:pPr lvl="1"/>
            <a:r>
              <a:rPr lang="en-US" dirty="0"/>
              <a:t>Search bar</a:t>
            </a:r>
          </a:p>
          <a:p>
            <a:pPr lvl="1"/>
            <a:r>
              <a:rPr lang="en-US" dirty="0"/>
              <a:t>Output window</a:t>
            </a:r>
          </a:p>
          <a:p>
            <a:pPr lvl="1"/>
            <a:r>
              <a:rPr lang="en-US"/>
              <a:t>Filter drop-downs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60392-F44B-47D2-B390-351E7FB17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BD806-2144-4C76-BB5D-18E24B8DAB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Pneumonia stats</a:t>
            </a:r>
          </a:p>
          <a:p>
            <a:r>
              <a:rPr lang="en-US" dirty="0"/>
              <a:t>Flu stats</a:t>
            </a:r>
          </a:p>
          <a:p>
            <a:r>
              <a:rPr lang="en-US" dirty="0"/>
              <a:t>Economic stats</a:t>
            </a:r>
          </a:p>
          <a:p>
            <a:r>
              <a:rPr lang="en-US" dirty="0"/>
              <a:t>Demographic stats</a:t>
            </a:r>
          </a:p>
          <a:p>
            <a:r>
              <a:rPr lang="en-US" dirty="0"/>
              <a:t>GUI assets/images</a:t>
            </a:r>
          </a:p>
        </p:txBody>
      </p:sp>
    </p:spTree>
    <p:extLst>
      <p:ext uri="{BB962C8B-B14F-4D97-AF65-F5344CB8AC3E}">
        <p14:creationId xmlns:p14="http://schemas.microsoft.com/office/powerpoint/2010/main" val="58682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624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Work Summary</vt:lpstr>
      <vt:lpstr>Proposed structures</vt:lpstr>
      <vt:lpstr>Proposed structures</vt:lpstr>
      <vt:lpstr>Functions</vt:lpstr>
      <vt:lpstr>Functions</vt:lpstr>
      <vt:lpstr>Relevant variables</vt:lpstr>
      <vt:lpstr>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Summary</dc:title>
  <dc:creator>Tyler</dc:creator>
  <cp:lastModifiedBy>Tyler</cp:lastModifiedBy>
  <cp:revision>1</cp:revision>
  <dcterms:created xsi:type="dcterms:W3CDTF">2020-07-20T21:59:58Z</dcterms:created>
  <dcterms:modified xsi:type="dcterms:W3CDTF">2020-07-20T22:56:37Z</dcterms:modified>
</cp:coreProperties>
</file>