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6"/>
  </p:notesMasterIdLst>
  <p:sldIdLst>
    <p:sldId id="329" r:id="rId2"/>
    <p:sldId id="332" r:id="rId3"/>
    <p:sldId id="333" r:id="rId4"/>
    <p:sldId id="335" r:id="rId5"/>
    <p:sldId id="337" r:id="rId6"/>
    <p:sldId id="338" r:id="rId7"/>
    <p:sldId id="334" r:id="rId8"/>
    <p:sldId id="336" r:id="rId9"/>
    <p:sldId id="339" r:id="rId10"/>
    <p:sldId id="340" r:id="rId11"/>
    <p:sldId id="341" r:id="rId12"/>
    <p:sldId id="342" r:id="rId13"/>
    <p:sldId id="343" r:id="rId14"/>
    <p:sldId id="344" r:id="rId15"/>
    <p:sldId id="345" r:id="rId16"/>
    <p:sldId id="346" r:id="rId17"/>
    <p:sldId id="347" r:id="rId18"/>
    <p:sldId id="348" r:id="rId19"/>
    <p:sldId id="349" r:id="rId20"/>
    <p:sldId id="354" r:id="rId21"/>
    <p:sldId id="350" r:id="rId22"/>
    <p:sldId id="352" r:id="rId23"/>
    <p:sldId id="351" r:id="rId24"/>
    <p:sldId id="353"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200"/>
    <a:srgbClr val="ACACAC"/>
    <a:srgbClr val="2D414E"/>
    <a:srgbClr val="007573"/>
    <a:srgbClr val="0AA397"/>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7" autoAdjust="0"/>
    <p:restoredTop sz="96203" autoAdjust="0"/>
  </p:normalViewPr>
  <p:slideViewPr>
    <p:cSldViewPr snapToGrid="0" snapToObjects="1">
      <p:cViewPr varScale="1">
        <p:scale>
          <a:sx n="152" d="100"/>
          <a:sy n="152" d="100"/>
        </p:scale>
        <p:origin x="444" y="1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83C4B-3E78-714C-B63D-C299D6DE1B34}" type="datetimeFigureOut">
              <a:rPr lang="en-US" smtClean="0"/>
              <a:t>4/26/2020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698EF-690F-A04E-B334-7CF349093687}" type="slidenum">
              <a:rPr lang="en-US" smtClean="0"/>
              <a:t>‹#›</a:t>
            </a:fld>
            <a:endParaRPr lang="en-US"/>
          </a:p>
        </p:txBody>
      </p:sp>
    </p:spTree>
    <p:extLst>
      <p:ext uri="{BB962C8B-B14F-4D97-AF65-F5344CB8AC3E}">
        <p14:creationId xmlns:p14="http://schemas.microsoft.com/office/powerpoint/2010/main" val="24706058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Frontiers">
    <p:bg>
      <p:bgPr>
        <a:solidFill>
          <a:schemeClr val="bg2">
            <a:lumMod val="1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C75FB-4B5B-4289-80B8-DE8117182F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9088159" cy="5143500"/>
          </a:xfrm>
          <a:prstGeom prst="rect">
            <a:avLst/>
          </a:prstGeom>
        </p:spPr>
      </p:pic>
      <p:sp>
        <p:nvSpPr>
          <p:cNvPr id="10" name="Text Placeholder 7">
            <a:extLst>
              <a:ext uri="{FF2B5EF4-FFF2-40B4-BE49-F238E27FC236}">
                <a16:creationId xmlns:a16="http://schemas.microsoft.com/office/drawing/2014/main" id="{D326EFF2-03D6-4A0B-945D-3905E17E0CA3}"/>
              </a:ext>
            </a:extLst>
          </p:cNvPr>
          <p:cNvSpPr>
            <a:spLocks noGrp="1"/>
          </p:cNvSpPr>
          <p:nvPr>
            <p:ph type="body" sz="quarter" idx="11" hasCustomPrompt="1"/>
          </p:nvPr>
        </p:nvSpPr>
        <p:spPr>
          <a:xfrm>
            <a:off x="442913" y="4427742"/>
            <a:ext cx="8225313" cy="280846"/>
          </a:xfrm>
          <a:prstGeom prst="rect">
            <a:avLst/>
          </a:prstGeom>
          <a:noFill/>
        </p:spPr>
        <p:txBody>
          <a:bodyPr wrap="square" lIns="68579" tIns="34289" rIns="68579" bIns="34289" anchor="t" anchorCtr="0">
            <a:spAutoFit/>
          </a:bodyPr>
          <a:lstStyle>
            <a:lvl1pPr marL="0" indent="0" algn="l">
              <a:buNone/>
              <a:defRPr sz="1500" b="0">
                <a:solidFill>
                  <a:schemeClr val="bg1"/>
                </a:solidFill>
                <a:latin typeface="Helvetica Neue" panose="02000503000000020004" pitchFamily="50"/>
              </a:defRPr>
            </a:lvl1pPr>
          </a:lstStyle>
          <a:p>
            <a:pPr lvl="0"/>
            <a:r>
              <a:rPr lang="en-US" dirty="0"/>
              <a:t>Speaker/Title/Date</a:t>
            </a:r>
          </a:p>
        </p:txBody>
      </p:sp>
      <p:sp>
        <p:nvSpPr>
          <p:cNvPr id="11" name="Text Placeholder 19">
            <a:extLst>
              <a:ext uri="{FF2B5EF4-FFF2-40B4-BE49-F238E27FC236}">
                <a16:creationId xmlns:a16="http://schemas.microsoft.com/office/drawing/2014/main" id="{3E41B009-7002-4D35-8888-70946712562C}"/>
              </a:ext>
            </a:extLst>
          </p:cNvPr>
          <p:cNvSpPr>
            <a:spLocks noGrp="1"/>
          </p:cNvSpPr>
          <p:nvPr>
            <p:ph type="body" sz="quarter" idx="12" hasCustomPrompt="1"/>
          </p:nvPr>
        </p:nvSpPr>
        <p:spPr>
          <a:xfrm>
            <a:off x="492920" y="2842357"/>
            <a:ext cx="8225313" cy="685562"/>
          </a:xfrm>
          <a:prstGeom prst="rect">
            <a:avLst/>
          </a:prstGeom>
        </p:spPr>
        <p:txBody>
          <a:bodyPr lIns="68579" tIns="34289" rIns="68579" bIns="34289" anchor="b" anchorCtr="0">
            <a:noAutofit/>
          </a:bodyPr>
          <a:lstStyle>
            <a:lvl1pPr marL="0" indent="0">
              <a:buNone/>
              <a:defRPr lang="en-US" sz="5400" b="0" i="0" kern="1200" dirty="0" smtClean="0">
                <a:solidFill>
                  <a:schemeClr val="bg1"/>
                </a:solidFill>
                <a:latin typeface="+mn-lt"/>
                <a:ea typeface="Helvetica Neue Light"/>
                <a:cs typeface="Helvetica Neue Light"/>
              </a:defRPr>
            </a:lvl1pPr>
          </a:lstStyle>
          <a:p>
            <a:pPr marL="0" lvl="0" indent="0" algn="l" defTabSz="685783" rtl="0" eaLnBrk="1" latinLnBrk="0" hangingPunct="1">
              <a:lnSpc>
                <a:spcPct val="90000"/>
              </a:lnSpc>
              <a:spcBef>
                <a:spcPts val="750"/>
              </a:spcBef>
              <a:buFont typeface="Arial"/>
              <a:buNone/>
            </a:pPr>
            <a:r>
              <a:rPr lang="en-US" dirty="0"/>
              <a:t>EDIT MASTER TEXT STYLES</a:t>
            </a:r>
          </a:p>
        </p:txBody>
      </p:sp>
    </p:spTree>
    <p:extLst>
      <p:ext uri="{BB962C8B-B14F-4D97-AF65-F5344CB8AC3E}">
        <p14:creationId xmlns:p14="http://schemas.microsoft.com/office/powerpoint/2010/main" val="225872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ulti-use - Gradient">
    <p:spTree>
      <p:nvGrpSpPr>
        <p:cNvPr id="1" name=""/>
        <p:cNvGrpSpPr/>
        <p:nvPr/>
      </p:nvGrpSpPr>
      <p:grpSpPr>
        <a:xfrm>
          <a:off x="0" y="0"/>
          <a:ext cx="0" cy="0"/>
          <a:chOff x="0" y="0"/>
          <a:chExt cx="0" cy="0"/>
        </a:xfrm>
      </p:grpSpPr>
      <p:pic>
        <p:nvPicPr>
          <p:cNvPr id="11" name="Picture 9">
            <a:extLst>
              <a:ext uri="{FF2B5EF4-FFF2-40B4-BE49-F238E27FC236}">
                <a16:creationId xmlns:a16="http://schemas.microsoft.com/office/drawing/2014/main" id="{77CF172B-FDFC-4C3E-9573-2075DCAF1F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49291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5" name="Title 1">
            <a:extLst>
              <a:ext uri="{FF2B5EF4-FFF2-40B4-BE49-F238E27FC236}">
                <a16:creationId xmlns:a16="http://schemas.microsoft.com/office/drawing/2014/main" id="{E741426F-C300-4C34-9739-D56A149EDA18}"/>
              </a:ext>
            </a:extLst>
          </p:cNvPr>
          <p:cNvSpPr>
            <a:spLocks noGrp="1"/>
          </p:cNvSpPr>
          <p:nvPr>
            <p:ph type="title" hasCustomPrompt="1"/>
          </p:nvPr>
        </p:nvSpPr>
        <p:spPr>
          <a:xfrm>
            <a:off x="361539" y="367691"/>
            <a:ext cx="8406034" cy="549987"/>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buNone/>
              <a:defRPr lang="en-US" sz="2400" b="0" i="0" kern="1200" dirty="0">
                <a:solidFill>
                  <a:schemeClr val="bg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(Multi-use gradient)</a:t>
            </a:r>
          </a:p>
        </p:txBody>
      </p:sp>
      <p:sp>
        <p:nvSpPr>
          <p:cNvPr id="6" name="Rectangle 5">
            <a:extLst>
              <a:ext uri="{FF2B5EF4-FFF2-40B4-BE49-F238E27FC236}">
                <a16:creationId xmlns:a16="http://schemas.microsoft.com/office/drawing/2014/main" id="{B2265667-3E13-4728-8A69-840BDC9AEE2F}"/>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7" name="Slide Number Placeholder 5">
            <a:extLst>
              <a:ext uri="{FF2B5EF4-FFF2-40B4-BE49-F238E27FC236}">
                <a16:creationId xmlns:a16="http://schemas.microsoft.com/office/drawing/2014/main" id="{BA297F36-2B8F-47A8-9CF6-3A128485FA54}"/>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9034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E86E2BD-AFDF-43E2-84A8-9D4301E60797}"/>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accent5"/>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316976439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Divider -  Azure">
    <p:bg>
      <p:bgPr>
        <a:solidFill>
          <a:schemeClr val="accent5"/>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pic>
        <p:nvPicPr>
          <p:cNvPr id="6" name="Picture 5">
            <a:extLst>
              <a:ext uri="{FF2B5EF4-FFF2-40B4-BE49-F238E27FC236}">
                <a16:creationId xmlns:a16="http://schemas.microsoft.com/office/drawing/2014/main" id="{D35DBEBF-2062-4501-8F28-EFC0CB4F24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75" y="1"/>
            <a:ext cx="9146275" cy="4924487"/>
          </a:xfrm>
          <a:prstGeom prst="rect">
            <a:avLst/>
          </a:prstGeom>
        </p:spPr>
      </p:pic>
      <p:sp>
        <p:nvSpPr>
          <p:cNvPr id="8" name="Rectangle 7">
            <a:extLst>
              <a:ext uri="{FF2B5EF4-FFF2-40B4-BE49-F238E27FC236}">
                <a16:creationId xmlns:a16="http://schemas.microsoft.com/office/drawing/2014/main" id="{52BE3BB5-0770-4E3A-BDAA-2D7C753D4FF1}"/>
              </a:ext>
            </a:extLst>
          </p:cNvPr>
          <p:cNvSpPr/>
          <p:nvPr/>
        </p:nvSpPr>
        <p:spPr>
          <a:xfrm>
            <a:off x="1633196" y="2087448"/>
            <a:ext cx="70701" cy="968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9" name="Text Placeholder 5">
            <a:extLst>
              <a:ext uri="{FF2B5EF4-FFF2-40B4-BE49-F238E27FC236}">
                <a16:creationId xmlns:a16="http://schemas.microsoft.com/office/drawing/2014/main" id="{22BA999F-1BB5-43E7-B2FA-F3A1ED62562C}"/>
              </a:ext>
            </a:extLst>
          </p:cNvPr>
          <p:cNvSpPr>
            <a:spLocks noGrp="1"/>
          </p:cNvSpPr>
          <p:nvPr>
            <p:ph type="body" sz="quarter" idx="10" hasCustomPrompt="1"/>
          </p:nvPr>
        </p:nvSpPr>
        <p:spPr>
          <a:xfrm>
            <a:off x="1800227" y="2178843"/>
            <a:ext cx="6829425" cy="884278"/>
          </a:xfrm>
          <a:prstGeom prst="rect">
            <a:avLst/>
          </a:prstGeom>
        </p:spPr>
        <p:txBody>
          <a:bodyPr lIns="68579" tIns="34289" rIns="68579" bIns="34289" anchor="ctr"/>
          <a:lstStyle>
            <a:lvl1pPr marL="0" indent="0">
              <a:buNone/>
              <a:defRPr sz="3300">
                <a:solidFill>
                  <a:schemeClr val="bg1"/>
                </a:solidFill>
                <a:latin typeface="+mn-lt"/>
              </a:defRPr>
            </a:lvl1pPr>
          </a:lstStyle>
          <a:p>
            <a:pPr lvl="0"/>
            <a:r>
              <a:rPr lang="en-US" dirty="0"/>
              <a:t>Add Title</a:t>
            </a:r>
          </a:p>
        </p:txBody>
      </p:sp>
      <p:sp>
        <p:nvSpPr>
          <p:cNvPr id="7" name="Slide Number Placeholder 5">
            <a:extLst>
              <a:ext uri="{FF2B5EF4-FFF2-40B4-BE49-F238E27FC236}">
                <a16:creationId xmlns:a16="http://schemas.microsoft.com/office/drawing/2014/main" id="{105D5DE4-9BB0-4197-B603-F9FCCA5E7087}"/>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424027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Divider -  Azure">
    <p:bg>
      <p:bgPr>
        <a:solidFill>
          <a:schemeClr val="accent5"/>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pic>
        <p:nvPicPr>
          <p:cNvPr id="6" name="Picture 5">
            <a:extLst>
              <a:ext uri="{FF2B5EF4-FFF2-40B4-BE49-F238E27FC236}">
                <a16:creationId xmlns:a16="http://schemas.microsoft.com/office/drawing/2014/main" id="{D35DBEBF-2062-4501-8F28-EFC0CB4F24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1"/>
            <a:ext cx="9146275" cy="4924487"/>
          </a:xfrm>
          <a:prstGeom prst="rect">
            <a:avLst/>
          </a:prstGeom>
        </p:spPr>
      </p:pic>
      <p:sp>
        <p:nvSpPr>
          <p:cNvPr id="8" name="Rectangle 7">
            <a:extLst>
              <a:ext uri="{FF2B5EF4-FFF2-40B4-BE49-F238E27FC236}">
                <a16:creationId xmlns:a16="http://schemas.microsoft.com/office/drawing/2014/main" id="{52BE3BB5-0770-4E3A-BDAA-2D7C753D4FF1}"/>
              </a:ext>
            </a:extLst>
          </p:cNvPr>
          <p:cNvSpPr/>
          <p:nvPr/>
        </p:nvSpPr>
        <p:spPr>
          <a:xfrm>
            <a:off x="2" y="2087448"/>
            <a:ext cx="70701" cy="968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9" name="Text Placeholder 5">
            <a:extLst>
              <a:ext uri="{FF2B5EF4-FFF2-40B4-BE49-F238E27FC236}">
                <a16:creationId xmlns:a16="http://schemas.microsoft.com/office/drawing/2014/main" id="{22BA999F-1BB5-43E7-B2FA-F3A1ED62562C}"/>
              </a:ext>
            </a:extLst>
          </p:cNvPr>
          <p:cNvSpPr>
            <a:spLocks noGrp="1"/>
          </p:cNvSpPr>
          <p:nvPr>
            <p:ph type="body" sz="quarter" idx="10" hasCustomPrompt="1"/>
          </p:nvPr>
        </p:nvSpPr>
        <p:spPr>
          <a:xfrm>
            <a:off x="417198" y="2178843"/>
            <a:ext cx="8205311" cy="884278"/>
          </a:xfrm>
          <a:prstGeom prst="rect">
            <a:avLst/>
          </a:prstGeom>
        </p:spPr>
        <p:txBody>
          <a:bodyPr lIns="68579" tIns="34289" rIns="68579" bIns="34289" anchor="ctr"/>
          <a:lstStyle>
            <a:lvl1pPr marL="0" indent="0">
              <a:buNone/>
              <a:defRPr sz="3300">
                <a:solidFill>
                  <a:schemeClr val="bg1"/>
                </a:solidFill>
                <a:latin typeface="+mn-lt"/>
              </a:defRPr>
            </a:lvl1pPr>
          </a:lstStyle>
          <a:p>
            <a:pPr lvl="0"/>
            <a:r>
              <a:rPr lang="en-US" dirty="0"/>
              <a:t>Add Title</a:t>
            </a:r>
          </a:p>
        </p:txBody>
      </p:sp>
      <p:sp>
        <p:nvSpPr>
          <p:cNvPr id="7" name="Slide Number Placeholder 5">
            <a:extLst>
              <a:ext uri="{FF2B5EF4-FFF2-40B4-BE49-F238E27FC236}">
                <a16:creationId xmlns:a16="http://schemas.microsoft.com/office/drawing/2014/main" id="{118A6B1B-95E8-463F-88CA-BB635B35EA2E}"/>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1631363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Divider -  Azure">
    <p:bg>
      <p:bgPr>
        <a:solidFill>
          <a:schemeClr val="accent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28C0B0-8F0C-48F6-ADC5-E335415F8F39}"/>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Effect>
                      <a14:brightnessContrast bright="-70000"/>
                    </a14:imgEffect>
                  </a14:imgLayer>
                </a14:imgProps>
              </a:ext>
              <a:ext uri="{28A0092B-C50C-407E-A947-70E740481C1C}">
                <a14:useLocalDpi xmlns:a14="http://schemas.microsoft.com/office/drawing/2010/main"/>
              </a:ext>
            </a:extLst>
          </a:blip>
          <a:srcRect/>
          <a:stretch/>
        </p:blipFill>
        <p:spPr>
          <a:xfrm rot="10800000">
            <a:off x="0" y="1"/>
            <a:ext cx="9144000" cy="4924487"/>
          </a:xfrm>
          <a:prstGeom prst="rect">
            <a:avLst/>
          </a:prstGeom>
        </p:spPr>
      </p:pic>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8" name="Rectangle 7">
            <a:extLst>
              <a:ext uri="{FF2B5EF4-FFF2-40B4-BE49-F238E27FC236}">
                <a16:creationId xmlns:a16="http://schemas.microsoft.com/office/drawing/2014/main" id="{52BE3BB5-0770-4E3A-BDAA-2D7C753D4FF1}"/>
              </a:ext>
            </a:extLst>
          </p:cNvPr>
          <p:cNvSpPr/>
          <p:nvPr/>
        </p:nvSpPr>
        <p:spPr>
          <a:xfrm>
            <a:off x="2" y="2087448"/>
            <a:ext cx="70701" cy="968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9" name="Text Placeholder 5">
            <a:extLst>
              <a:ext uri="{FF2B5EF4-FFF2-40B4-BE49-F238E27FC236}">
                <a16:creationId xmlns:a16="http://schemas.microsoft.com/office/drawing/2014/main" id="{22BA999F-1BB5-43E7-B2FA-F3A1ED62562C}"/>
              </a:ext>
            </a:extLst>
          </p:cNvPr>
          <p:cNvSpPr>
            <a:spLocks noGrp="1"/>
          </p:cNvSpPr>
          <p:nvPr>
            <p:ph type="body" sz="quarter" idx="10" hasCustomPrompt="1"/>
          </p:nvPr>
        </p:nvSpPr>
        <p:spPr>
          <a:xfrm>
            <a:off x="417198" y="2178843"/>
            <a:ext cx="8205311" cy="884278"/>
          </a:xfrm>
          <a:prstGeom prst="rect">
            <a:avLst/>
          </a:prstGeom>
        </p:spPr>
        <p:txBody>
          <a:bodyPr lIns="68579" tIns="34289" rIns="68579" bIns="34289" anchor="ctr"/>
          <a:lstStyle>
            <a:lvl1pPr marL="0" indent="0">
              <a:buNone/>
              <a:defRPr sz="3300">
                <a:solidFill>
                  <a:schemeClr val="bg1"/>
                </a:solidFill>
                <a:latin typeface="+mn-lt"/>
              </a:defRPr>
            </a:lvl1pPr>
          </a:lstStyle>
          <a:p>
            <a:pPr lvl="0"/>
            <a:r>
              <a:rPr lang="en-US" dirty="0"/>
              <a:t>Add Title</a:t>
            </a:r>
          </a:p>
        </p:txBody>
      </p:sp>
      <p:sp>
        <p:nvSpPr>
          <p:cNvPr id="7" name="Slide Number Placeholder 5">
            <a:extLst>
              <a:ext uri="{FF2B5EF4-FFF2-40B4-BE49-F238E27FC236}">
                <a16:creationId xmlns:a16="http://schemas.microsoft.com/office/drawing/2014/main" id="{8C744471-068D-4FC4-9C35-7C46272584E3}"/>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423300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Divider -  Azure">
    <p:bg>
      <p:bgPr>
        <a:solidFill>
          <a:schemeClr val="accent5"/>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77CF172B-FDFC-4C3E-9573-2075DCAF1F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49291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0" name="Picture 9">
            <a:extLst>
              <a:ext uri="{FF2B5EF4-FFF2-40B4-BE49-F238E27FC236}">
                <a16:creationId xmlns:a16="http://schemas.microsoft.com/office/drawing/2014/main" id="{6BCDB776-C62F-4DA6-9E0B-671F092B7DA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
            <a:ext cx="5489815" cy="4924487"/>
          </a:xfrm>
          <a:prstGeom prst="rect">
            <a:avLst/>
          </a:prstGeom>
        </p:spPr>
      </p:pic>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8" name="Rectangle 7">
            <a:extLst>
              <a:ext uri="{FF2B5EF4-FFF2-40B4-BE49-F238E27FC236}">
                <a16:creationId xmlns:a16="http://schemas.microsoft.com/office/drawing/2014/main" id="{52BE3BB5-0770-4E3A-BDAA-2D7C753D4FF1}"/>
              </a:ext>
            </a:extLst>
          </p:cNvPr>
          <p:cNvSpPr/>
          <p:nvPr/>
        </p:nvSpPr>
        <p:spPr>
          <a:xfrm>
            <a:off x="1633196" y="2087448"/>
            <a:ext cx="70701" cy="968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9" name="Text Placeholder 5">
            <a:extLst>
              <a:ext uri="{FF2B5EF4-FFF2-40B4-BE49-F238E27FC236}">
                <a16:creationId xmlns:a16="http://schemas.microsoft.com/office/drawing/2014/main" id="{22BA999F-1BB5-43E7-B2FA-F3A1ED62562C}"/>
              </a:ext>
            </a:extLst>
          </p:cNvPr>
          <p:cNvSpPr>
            <a:spLocks noGrp="1"/>
          </p:cNvSpPr>
          <p:nvPr>
            <p:ph type="body" sz="quarter" idx="10" hasCustomPrompt="1"/>
          </p:nvPr>
        </p:nvSpPr>
        <p:spPr>
          <a:xfrm>
            <a:off x="1800227" y="2178843"/>
            <a:ext cx="6829425" cy="884278"/>
          </a:xfrm>
          <a:prstGeom prst="rect">
            <a:avLst/>
          </a:prstGeom>
        </p:spPr>
        <p:txBody>
          <a:bodyPr lIns="68579" tIns="34289" rIns="68579" bIns="34289" anchor="ctr"/>
          <a:lstStyle>
            <a:lvl1pPr marL="0" indent="0">
              <a:buNone/>
              <a:defRPr sz="3300">
                <a:solidFill>
                  <a:schemeClr val="bg1"/>
                </a:solidFill>
                <a:latin typeface="+mn-lt"/>
              </a:defRPr>
            </a:lvl1pPr>
          </a:lstStyle>
          <a:p>
            <a:pPr lvl="0"/>
            <a:r>
              <a:rPr lang="en-US" dirty="0"/>
              <a:t>Add Title</a:t>
            </a:r>
          </a:p>
        </p:txBody>
      </p:sp>
      <p:sp>
        <p:nvSpPr>
          <p:cNvPr id="11" name="Slide Number Placeholder 5">
            <a:extLst>
              <a:ext uri="{FF2B5EF4-FFF2-40B4-BE49-F238E27FC236}">
                <a16:creationId xmlns:a16="http://schemas.microsoft.com/office/drawing/2014/main" id="{9459B9D9-E2C8-47DC-B6B4-24F7BC2C18EF}"/>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3066805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Divider -  Azure">
    <p:bg>
      <p:bgPr>
        <a:solidFill>
          <a:schemeClr val="accent5"/>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77CF172B-FDFC-4C3E-9573-2075DCAF1F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49291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0" name="Picture 9">
            <a:extLst>
              <a:ext uri="{FF2B5EF4-FFF2-40B4-BE49-F238E27FC236}">
                <a16:creationId xmlns:a16="http://schemas.microsoft.com/office/drawing/2014/main" id="{6BCDB776-C62F-4DA6-9E0B-671F092B7DA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
            <a:ext cx="5489815" cy="4924487"/>
          </a:xfrm>
          <a:prstGeom prst="rect">
            <a:avLst/>
          </a:prstGeom>
        </p:spPr>
      </p:pic>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2" name="Rectangle 11">
            <a:extLst>
              <a:ext uri="{FF2B5EF4-FFF2-40B4-BE49-F238E27FC236}">
                <a16:creationId xmlns:a16="http://schemas.microsoft.com/office/drawing/2014/main" id="{2F6C321F-C7B1-4291-89A9-E7CADEA401DA}"/>
              </a:ext>
            </a:extLst>
          </p:cNvPr>
          <p:cNvSpPr/>
          <p:nvPr/>
        </p:nvSpPr>
        <p:spPr>
          <a:xfrm>
            <a:off x="2" y="2087448"/>
            <a:ext cx="70701" cy="968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3" name="Text Placeholder 5">
            <a:extLst>
              <a:ext uri="{FF2B5EF4-FFF2-40B4-BE49-F238E27FC236}">
                <a16:creationId xmlns:a16="http://schemas.microsoft.com/office/drawing/2014/main" id="{A7FCD899-E92D-42D3-BD8C-EE0E3365E54E}"/>
              </a:ext>
            </a:extLst>
          </p:cNvPr>
          <p:cNvSpPr>
            <a:spLocks noGrp="1"/>
          </p:cNvSpPr>
          <p:nvPr>
            <p:ph type="body" sz="quarter" idx="10" hasCustomPrompt="1"/>
          </p:nvPr>
        </p:nvSpPr>
        <p:spPr>
          <a:xfrm>
            <a:off x="417198" y="2178843"/>
            <a:ext cx="8205311" cy="884278"/>
          </a:xfrm>
          <a:prstGeom prst="rect">
            <a:avLst/>
          </a:prstGeom>
        </p:spPr>
        <p:txBody>
          <a:bodyPr lIns="68579" tIns="34289" rIns="68579" bIns="34289" anchor="ctr"/>
          <a:lstStyle>
            <a:lvl1pPr marL="0" indent="0">
              <a:buNone/>
              <a:defRPr sz="3300">
                <a:solidFill>
                  <a:schemeClr val="bg1"/>
                </a:solidFill>
                <a:latin typeface="+mn-lt"/>
              </a:defRPr>
            </a:lvl1pPr>
          </a:lstStyle>
          <a:p>
            <a:pPr lvl="0"/>
            <a:r>
              <a:rPr lang="en-US" dirty="0"/>
              <a:t>Add Title</a:t>
            </a:r>
          </a:p>
        </p:txBody>
      </p:sp>
      <p:sp>
        <p:nvSpPr>
          <p:cNvPr id="9" name="Slide Number Placeholder 5">
            <a:extLst>
              <a:ext uri="{FF2B5EF4-FFF2-40B4-BE49-F238E27FC236}">
                <a16:creationId xmlns:a16="http://schemas.microsoft.com/office/drawing/2014/main" id="{A9DC5AE6-6D38-4338-8E91-C4210E07EE3E}"/>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359857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0">
              <a:srgbClr val="4EC4E4"/>
            </a:gs>
            <a:gs pos="26000">
              <a:srgbClr val="46B3D1"/>
            </a:gs>
            <a:gs pos="59000">
              <a:srgbClr val="3086A1"/>
            </a:gs>
            <a:gs pos="94000">
              <a:srgbClr val="145A73"/>
            </a:gs>
          </a:gsLst>
          <a:lin ang="3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59A1C-21A9-4378-93C3-53DDF5B3353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636" r="967" b="52048"/>
          <a:stretch/>
        </p:blipFill>
        <p:spPr>
          <a:xfrm>
            <a:off x="0" y="5"/>
            <a:ext cx="9144000" cy="4962929"/>
          </a:xfrm>
          <a:prstGeom prst="rect">
            <a:avLst/>
          </a:prstGeom>
        </p:spPr>
      </p:pic>
      <p:sp>
        <p:nvSpPr>
          <p:cNvPr id="8" name="Rectangle 7">
            <a:extLst>
              <a:ext uri="{FF2B5EF4-FFF2-40B4-BE49-F238E27FC236}">
                <a16:creationId xmlns:a16="http://schemas.microsoft.com/office/drawing/2014/main" id="{FB9AF4EA-04E1-438F-82F7-583F9CF5579D}"/>
              </a:ext>
            </a:extLst>
          </p:cNvPr>
          <p:cNvSpPr/>
          <p:nvPr/>
        </p:nvSpPr>
        <p:spPr>
          <a:xfrm>
            <a:off x="0" y="-1"/>
            <a:ext cx="9144000" cy="4924044"/>
          </a:xfrm>
          <a:prstGeom prst="rect">
            <a:avLst/>
          </a:prstGeom>
          <a:gradFill>
            <a:gsLst>
              <a:gs pos="0">
                <a:srgbClr val="4EC4E4">
                  <a:alpha val="50000"/>
                </a:srgbClr>
              </a:gs>
              <a:gs pos="26000">
                <a:srgbClr val="46B3D1">
                  <a:alpha val="50000"/>
                </a:srgbClr>
              </a:gs>
              <a:gs pos="59000">
                <a:srgbClr val="3086A1">
                  <a:alpha val="50000"/>
                </a:srgbClr>
              </a:gs>
              <a:gs pos="94000">
                <a:srgbClr val="145A73">
                  <a:alpha val="5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6" name="Text Placeholder 15">
            <a:extLst>
              <a:ext uri="{FF2B5EF4-FFF2-40B4-BE49-F238E27FC236}">
                <a16:creationId xmlns:a16="http://schemas.microsoft.com/office/drawing/2014/main" id="{BEBAA9FA-210D-49DB-80EA-121F60BD0D68}"/>
              </a:ext>
            </a:extLst>
          </p:cNvPr>
          <p:cNvSpPr>
            <a:spLocks noGrp="1"/>
          </p:cNvSpPr>
          <p:nvPr>
            <p:ph type="body" sz="quarter" idx="11" hasCustomPrompt="1"/>
          </p:nvPr>
        </p:nvSpPr>
        <p:spPr>
          <a:xfrm>
            <a:off x="1445542" y="1914525"/>
            <a:ext cx="6252923" cy="1314450"/>
          </a:xfrm>
          <a:prstGeom prst="rect">
            <a:avLst/>
          </a:prstGeom>
        </p:spPr>
        <p:txBody>
          <a:bodyPr lIns="68579" tIns="34289" rIns="68579" bIns="34289" anchor="ctr"/>
          <a:lstStyle>
            <a:lvl1pPr marL="0" indent="0" algn="ctr">
              <a:buNone/>
              <a:defRPr sz="4500">
                <a:solidFill>
                  <a:schemeClr val="bg1"/>
                </a:solidFill>
                <a:latin typeface="+mn-lt"/>
              </a:defRPr>
            </a:lvl1pPr>
          </a:lstStyle>
          <a:p>
            <a:pPr lvl="0"/>
            <a:r>
              <a:rPr lang="en-US" dirty="0"/>
              <a:t>Chapter Title</a:t>
            </a:r>
          </a:p>
        </p:txBody>
      </p:sp>
      <p:sp>
        <p:nvSpPr>
          <p:cNvPr id="7" name="Slide Number Placeholder 5">
            <a:extLst>
              <a:ext uri="{FF2B5EF4-FFF2-40B4-BE49-F238E27FC236}">
                <a16:creationId xmlns:a16="http://schemas.microsoft.com/office/drawing/2014/main" id="{A43CA934-69DD-403F-8744-365E13D47341}"/>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828800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  Azure">
    <p:spTree>
      <p:nvGrpSpPr>
        <p:cNvPr id="1" name=""/>
        <p:cNvGrpSpPr/>
        <p:nvPr/>
      </p:nvGrpSpPr>
      <p:grpSpPr>
        <a:xfrm>
          <a:off x="0" y="0"/>
          <a:ext cx="0" cy="0"/>
          <a:chOff x="0" y="0"/>
          <a:chExt cx="0" cy="0"/>
        </a:xfrm>
      </p:grpSpPr>
      <p:pic>
        <p:nvPicPr>
          <p:cNvPr id="11" name="Picture 9">
            <a:extLst>
              <a:ext uri="{FF2B5EF4-FFF2-40B4-BE49-F238E27FC236}">
                <a16:creationId xmlns:a16="http://schemas.microsoft.com/office/drawing/2014/main" id="{77CF172B-FDFC-4C3E-9573-2075DCAF1F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49291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Rectangle 18">
            <a:extLst>
              <a:ext uri="{FF2B5EF4-FFF2-40B4-BE49-F238E27FC236}">
                <a16:creationId xmlns:a16="http://schemas.microsoft.com/office/drawing/2014/main" id="{92EB4CBC-14ED-4252-92E9-039DEDC82C2D}"/>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6" name="Text Placeholder 15">
            <a:extLst>
              <a:ext uri="{FF2B5EF4-FFF2-40B4-BE49-F238E27FC236}">
                <a16:creationId xmlns:a16="http://schemas.microsoft.com/office/drawing/2014/main" id="{B4F2DA9B-3DB2-47AD-BE94-BF5255E1CFD5}"/>
              </a:ext>
            </a:extLst>
          </p:cNvPr>
          <p:cNvSpPr>
            <a:spLocks noGrp="1"/>
          </p:cNvSpPr>
          <p:nvPr>
            <p:ph type="body" sz="quarter" idx="10" hasCustomPrompt="1"/>
          </p:nvPr>
        </p:nvSpPr>
        <p:spPr>
          <a:xfrm>
            <a:off x="1590198" y="1971675"/>
            <a:ext cx="6652260" cy="1314450"/>
          </a:xfrm>
          <a:prstGeom prst="rect">
            <a:avLst/>
          </a:prstGeom>
        </p:spPr>
        <p:txBody>
          <a:bodyPr lIns="68579" tIns="34289" rIns="68579" bIns="34289" anchor="ctr"/>
          <a:lstStyle>
            <a:lvl1pPr marL="0" indent="0" algn="l">
              <a:buNone/>
              <a:defRPr sz="5000">
                <a:solidFill>
                  <a:schemeClr val="bg1"/>
                </a:solidFill>
                <a:latin typeface="+mn-lt"/>
              </a:defRPr>
            </a:lvl1pPr>
          </a:lstStyle>
          <a:p>
            <a:pPr lvl="0"/>
            <a:r>
              <a:rPr lang="en-US" dirty="0"/>
              <a:t>Chapter Title</a:t>
            </a:r>
          </a:p>
        </p:txBody>
      </p:sp>
      <p:sp>
        <p:nvSpPr>
          <p:cNvPr id="17" name="Slide Number Placeholder 5">
            <a:extLst>
              <a:ext uri="{FF2B5EF4-FFF2-40B4-BE49-F238E27FC236}">
                <a16:creationId xmlns:a16="http://schemas.microsoft.com/office/drawing/2014/main" id="{2085C9A0-9B5A-4E2A-9B10-82B700E7DA55}"/>
              </a:ext>
            </a:extLst>
          </p:cNvPr>
          <p:cNvSpPr>
            <a:spLocks noGrp="1"/>
          </p:cNvSpPr>
          <p:nvPr>
            <p:ph type="sldNum" sz="quarter" idx="4"/>
          </p:nvPr>
        </p:nvSpPr>
        <p:spPr>
          <a:xfrm>
            <a:off x="1" y="2207632"/>
            <a:ext cx="1331618" cy="842537"/>
          </a:xfrm>
          <a:prstGeom prst="rect">
            <a:avLst/>
          </a:prstGeom>
        </p:spPr>
        <p:txBody>
          <a:bodyPr anchor="ctr" anchorCtr="0"/>
          <a:lstStyle>
            <a:lvl1pPr algn="r">
              <a:defRPr lang="en-US" sz="5000" b="0" i="0" kern="1200" smtClean="0">
                <a:solidFill>
                  <a:schemeClr val="accent1"/>
                </a:solidFill>
                <a:effectLst/>
                <a:latin typeface="+mn-lt"/>
                <a:ea typeface="Helvetica Neue" panose="02000503000000020004" pitchFamily="50"/>
                <a:cs typeface="Helvetica Neue" panose="02000503000000020004" pitchFamily="50"/>
              </a:defRPr>
            </a:lvl1pPr>
          </a:lstStyle>
          <a:p>
            <a:fld id="{1FCBE16E-FE36-E64E-BF23-6748B302E44C}" type="slidenum">
              <a:rPr lang="en-US" smtClean="0"/>
              <a:pPr/>
              <a:t>‹#›</a:t>
            </a:fld>
            <a:endParaRPr lang="en-US"/>
          </a:p>
        </p:txBody>
      </p:sp>
      <p:sp>
        <p:nvSpPr>
          <p:cNvPr id="21" name="Slide Number Placeholder 5">
            <a:extLst>
              <a:ext uri="{FF2B5EF4-FFF2-40B4-BE49-F238E27FC236}">
                <a16:creationId xmlns:a16="http://schemas.microsoft.com/office/drawing/2014/main" id="{7F87780A-AE0B-477F-A04F-468A494268B3}"/>
              </a:ext>
            </a:extLst>
          </p:cNvPr>
          <p:cNvSpPr txBox="1">
            <a:spLocks/>
          </p:cNvSpPr>
          <p:nvPr/>
        </p:nvSpPr>
        <p:spPr>
          <a:xfrm>
            <a:off x="8688230" y="4920726"/>
            <a:ext cx="257175" cy="192358"/>
          </a:xfrm>
          <a:prstGeom prst="rect">
            <a:avLst/>
          </a:prstGeom>
        </p:spPr>
        <p:txBody>
          <a:bodyPr lIns="68579" tIns="34289" rIns="68579" bIns="34289" anchor="b" anchorCtr="0">
            <a:spAutoFit/>
          </a:bodyPr>
          <a:lstStyle>
            <a:defPPr>
              <a:defRPr lang="en-US"/>
            </a:defPPr>
            <a:lvl1pPr marL="0" algn="r" defTabSz="914400" rtl="0" eaLnBrk="1" latinLnBrk="0" hangingPunct="1">
              <a:defRPr lang="en-US" sz="800" b="0" i="0" kern="1200" smtClean="0">
                <a:solidFill>
                  <a:schemeClr val="bg1"/>
                </a:solidFill>
                <a:effectLst/>
                <a:latin typeface="+mj-lt"/>
                <a:ea typeface="Gill Sans" charset="0"/>
                <a:cs typeface="Gill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68FE36-BDA6-4A87-8648-115964FC2835}" type="slidenum">
              <a:rPr lang="en-US" smtClean="0"/>
              <a:pPr/>
              <a:t>‹#›</a:t>
            </a:fld>
            <a:endParaRPr lang="en-US" dirty="0"/>
          </a:p>
        </p:txBody>
      </p:sp>
      <p:sp>
        <p:nvSpPr>
          <p:cNvPr id="14" name="Rectangle 13">
            <a:extLst>
              <a:ext uri="{FF2B5EF4-FFF2-40B4-BE49-F238E27FC236}">
                <a16:creationId xmlns:a16="http://schemas.microsoft.com/office/drawing/2014/main" id="{52BE3BB5-0770-4E3A-BDAA-2D7C753D4FF1}"/>
              </a:ext>
            </a:extLst>
          </p:cNvPr>
          <p:cNvSpPr/>
          <p:nvPr/>
        </p:nvSpPr>
        <p:spPr>
          <a:xfrm>
            <a:off x="1425557" y="2144598"/>
            <a:ext cx="70701" cy="968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Tree>
    <p:extLst>
      <p:ext uri="{BB962C8B-B14F-4D97-AF65-F5344CB8AC3E}">
        <p14:creationId xmlns:p14="http://schemas.microsoft.com/office/powerpoint/2010/main" val="121800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Split Dark">
    <p:spTree>
      <p:nvGrpSpPr>
        <p:cNvPr id="1" name=""/>
        <p:cNvGrpSpPr/>
        <p:nvPr/>
      </p:nvGrpSpPr>
      <p:grpSpPr>
        <a:xfrm>
          <a:off x="0" y="0"/>
          <a:ext cx="0" cy="0"/>
          <a:chOff x="0" y="0"/>
          <a:chExt cx="0" cy="0"/>
        </a:xfrm>
      </p:grpSpPr>
      <p:pic>
        <p:nvPicPr>
          <p:cNvPr id="11" name="Picture 10" descr="A picture containing nature&#10;&#10;Description generated with high confidence">
            <a:extLst>
              <a:ext uri="{FF2B5EF4-FFF2-40B4-BE49-F238E27FC236}">
                <a16:creationId xmlns:a16="http://schemas.microsoft.com/office/drawing/2014/main" id="{5892BD3D-A953-49BC-98F9-FB4963B23D0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0"/>
            <a:ext cx="3429001" cy="5143500"/>
          </a:xfrm>
          <a:prstGeom prst="rect">
            <a:avLst/>
          </a:prstGeom>
        </p:spPr>
      </p:pic>
      <p:sp>
        <p:nvSpPr>
          <p:cNvPr id="6" name="Text Placeholder 5">
            <a:extLst>
              <a:ext uri="{FF2B5EF4-FFF2-40B4-BE49-F238E27FC236}">
                <a16:creationId xmlns:a16="http://schemas.microsoft.com/office/drawing/2014/main" id="{BA371171-46D2-4772-8262-7FE0A35AF8CC}"/>
              </a:ext>
            </a:extLst>
          </p:cNvPr>
          <p:cNvSpPr>
            <a:spLocks noGrp="1"/>
          </p:cNvSpPr>
          <p:nvPr>
            <p:ph type="body" sz="quarter" idx="10" hasCustomPrompt="1"/>
          </p:nvPr>
        </p:nvSpPr>
        <p:spPr>
          <a:xfrm>
            <a:off x="3721895" y="774945"/>
            <a:ext cx="5114925" cy="2971800"/>
          </a:xfrm>
          <a:prstGeom prst="rect">
            <a:avLst/>
          </a:prstGeom>
        </p:spPr>
        <p:txBody>
          <a:bodyPr lIns="68579" tIns="34289" rIns="68579" bIns="34289" anchor="ctr"/>
          <a:lstStyle>
            <a:lvl1pPr marL="0" indent="0">
              <a:buNone/>
              <a:defRPr sz="4100">
                <a:solidFill>
                  <a:schemeClr val="accent5"/>
                </a:solidFill>
                <a:latin typeface="+mn-lt"/>
              </a:defRPr>
            </a:lvl1pPr>
          </a:lstStyle>
          <a:p>
            <a:pPr lvl="0"/>
            <a:r>
              <a:rPr lang="en-US" dirty="0"/>
              <a:t>Add Title</a:t>
            </a:r>
          </a:p>
        </p:txBody>
      </p:sp>
      <p:sp>
        <p:nvSpPr>
          <p:cNvPr id="5" name="Rectangle 4">
            <a:extLst>
              <a:ext uri="{FF2B5EF4-FFF2-40B4-BE49-F238E27FC236}">
                <a16:creationId xmlns:a16="http://schemas.microsoft.com/office/drawing/2014/main" id="{DBA86B6E-E8DA-4FA6-9B0A-DCF2088B4807}"/>
              </a:ext>
            </a:extLst>
          </p:cNvPr>
          <p:cNvSpPr/>
          <p:nvPr/>
        </p:nvSpPr>
        <p:spPr>
          <a:xfrm>
            <a:off x="3367169" y="1051367"/>
            <a:ext cx="61835" cy="2418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2" name="Rectangle 11">
            <a:extLst>
              <a:ext uri="{FF2B5EF4-FFF2-40B4-BE49-F238E27FC236}">
                <a16:creationId xmlns:a16="http://schemas.microsoft.com/office/drawing/2014/main" id="{3E728CB6-BA5C-47B7-84B1-A0E347EE9AC2}"/>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6" name="Slide Number Placeholder 5">
            <a:extLst>
              <a:ext uri="{FF2B5EF4-FFF2-40B4-BE49-F238E27FC236}">
                <a16:creationId xmlns:a16="http://schemas.microsoft.com/office/drawing/2014/main" id="{2617E0EC-06D9-482F-B1FE-819ADC6B5CE0}"/>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23480295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1 Column">
    <p:spTree>
      <p:nvGrpSpPr>
        <p:cNvPr id="1" name=""/>
        <p:cNvGrpSpPr/>
        <p:nvPr/>
      </p:nvGrpSpPr>
      <p:grpSpPr>
        <a:xfrm>
          <a:off x="0" y="0"/>
          <a:ext cx="0" cy="0"/>
          <a:chOff x="0" y="0"/>
          <a:chExt cx="0" cy="0"/>
        </a:xfrm>
      </p:grpSpPr>
      <p:sp>
        <p:nvSpPr>
          <p:cNvPr id="19" name="Text Placeholder 2"/>
          <p:cNvSpPr>
            <a:spLocks noGrp="1"/>
          </p:cNvSpPr>
          <p:nvPr>
            <p:ph type="body" sz="quarter" idx="36"/>
          </p:nvPr>
        </p:nvSpPr>
        <p:spPr>
          <a:xfrm>
            <a:off x="365697" y="1102524"/>
            <a:ext cx="8401876" cy="1030282"/>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1539" y="441864"/>
            <a:ext cx="8406034" cy="401648"/>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kern="1200" dirty="0" smtClean="0">
                <a:solidFill>
                  <a:schemeClr val="tx1"/>
                </a:solidFill>
                <a:latin typeface="Helvetica Neue Light"/>
                <a:ea typeface="Helvetica Neue Light"/>
                <a:cs typeface="Helvetica Neue Light"/>
              </a:defRPr>
            </a:lvl1pPr>
          </a:lstStyle>
          <a:p>
            <a:pPr marL="0" lvl="0" indent="0">
              <a:spcBef>
                <a:spcPts val="750"/>
              </a:spcBef>
              <a:buFont typeface="Arial" panose="020B0604020202020204" pitchFamily="34" charset="0"/>
            </a:pPr>
            <a:r>
              <a:rPr lang="en-US" dirty="0"/>
              <a:t>Add Your Title Here (1 Column layout)</a:t>
            </a:r>
          </a:p>
        </p:txBody>
      </p:sp>
      <p:sp>
        <p:nvSpPr>
          <p:cNvPr id="8" name="Slide Number Placeholder 5">
            <a:extLst>
              <a:ext uri="{FF2B5EF4-FFF2-40B4-BE49-F238E27FC236}">
                <a16:creationId xmlns:a16="http://schemas.microsoft.com/office/drawing/2014/main" id="{CA878B61-6238-4A53-BD38-0DB93484EFBA}"/>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
        <p:nvSpPr>
          <p:cNvPr id="6" name="Rectangle 5">
            <a:extLst>
              <a:ext uri="{FF2B5EF4-FFF2-40B4-BE49-F238E27FC236}">
                <a16:creationId xmlns:a16="http://schemas.microsoft.com/office/drawing/2014/main" id="{9B933336-6D52-4780-A34D-CD59FD8AD18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Tree>
    <p:extLst>
      <p:ext uri="{BB962C8B-B14F-4D97-AF65-F5344CB8AC3E}">
        <p14:creationId xmlns:p14="http://schemas.microsoft.com/office/powerpoint/2010/main" val="336421213"/>
      </p:ext>
    </p:extLst>
  </p:cSld>
  <p:clrMapOvr>
    <a:masterClrMapping/>
  </p:clrMapOvr>
  <p:extLst>
    <p:ext uri="{DCECCB84-F9BA-43D5-87BE-67443E8EF086}">
      <p15:sldGuideLst xmlns:p15="http://schemas.microsoft.com/office/powerpoint/2012/main">
        <p15:guide id="1" pos="7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Split Dark">
    <p:spTree>
      <p:nvGrpSpPr>
        <p:cNvPr id="1" name=""/>
        <p:cNvGrpSpPr/>
        <p:nvPr/>
      </p:nvGrpSpPr>
      <p:grpSpPr>
        <a:xfrm>
          <a:off x="0" y="0"/>
          <a:ext cx="0" cy="0"/>
          <a:chOff x="0" y="0"/>
          <a:chExt cx="0" cy="0"/>
        </a:xfrm>
      </p:grpSpPr>
      <p:pic>
        <p:nvPicPr>
          <p:cNvPr id="9" name="Picture 8" descr="A picture containing outdoor, water&#10;&#10;Description generated with high confidence">
            <a:extLst>
              <a:ext uri="{FF2B5EF4-FFF2-40B4-BE49-F238E27FC236}">
                <a16:creationId xmlns:a16="http://schemas.microsoft.com/office/drawing/2014/main" id="{E2098DA3-DF04-4F7B-BC88-36B4C562A2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0"/>
            <a:ext cx="3429001" cy="5143500"/>
          </a:xfrm>
          <a:prstGeom prst="rect">
            <a:avLst/>
          </a:prstGeom>
        </p:spPr>
      </p:pic>
      <p:sp>
        <p:nvSpPr>
          <p:cNvPr id="5" name="Rectangle 4">
            <a:extLst>
              <a:ext uri="{FF2B5EF4-FFF2-40B4-BE49-F238E27FC236}">
                <a16:creationId xmlns:a16="http://schemas.microsoft.com/office/drawing/2014/main" id="{DBA86B6E-E8DA-4FA6-9B0A-DCF2088B4807}"/>
              </a:ext>
            </a:extLst>
          </p:cNvPr>
          <p:cNvSpPr/>
          <p:nvPr/>
        </p:nvSpPr>
        <p:spPr>
          <a:xfrm>
            <a:off x="3367169" y="1051367"/>
            <a:ext cx="61835" cy="2418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6" name="Text Placeholder 5">
            <a:extLst>
              <a:ext uri="{FF2B5EF4-FFF2-40B4-BE49-F238E27FC236}">
                <a16:creationId xmlns:a16="http://schemas.microsoft.com/office/drawing/2014/main" id="{BA371171-46D2-4772-8262-7FE0A35AF8CC}"/>
              </a:ext>
            </a:extLst>
          </p:cNvPr>
          <p:cNvSpPr>
            <a:spLocks noGrp="1"/>
          </p:cNvSpPr>
          <p:nvPr>
            <p:ph type="body" sz="quarter" idx="10" hasCustomPrompt="1"/>
          </p:nvPr>
        </p:nvSpPr>
        <p:spPr>
          <a:xfrm>
            <a:off x="3721895" y="774945"/>
            <a:ext cx="5114925" cy="2971800"/>
          </a:xfrm>
          <a:prstGeom prst="rect">
            <a:avLst/>
          </a:prstGeom>
        </p:spPr>
        <p:txBody>
          <a:bodyPr lIns="68579" tIns="34289" rIns="68579" bIns="34289" anchor="ctr"/>
          <a:lstStyle>
            <a:lvl1pPr marL="0" indent="0">
              <a:buNone/>
              <a:defRPr sz="4100">
                <a:solidFill>
                  <a:schemeClr val="accent5"/>
                </a:solidFill>
                <a:latin typeface="+mn-lt"/>
              </a:defRPr>
            </a:lvl1pPr>
          </a:lstStyle>
          <a:p>
            <a:pPr lvl="0"/>
            <a:r>
              <a:rPr lang="en-US" dirty="0"/>
              <a:t>Add Title</a:t>
            </a:r>
          </a:p>
        </p:txBody>
      </p:sp>
      <p:sp>
        <p:nvSpPr>
          <p:cNvPr id="14" name="Slide Number Placeholder 5">
            <a:extLst>
              <a:ext uri="{FF2B5EF4-FFF2-40B4-BE49-F238E27FC236}">
                <a16:creationId xmlns:a16="http://schemas.microsoft.com/office/drawing/2014/main" id="{875F1FA3-7C5B-4600-9B01-F7E84C476DFB}"/>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383872458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plit Light">
    <p:spTree>
      <p:nvGrpSpPr>
        <p:cNvPr id="1" name=""/>
        <p:cNvGrpSpPr/>
        <p:nvPr/>
      </p:nvGrpSpPr>
      <p:grpSpPr>
        <a:xfrm>
          <a:off x="0" y="0"/>
          <a:ext cx="0" cy="0"/>
          <a:chOff x="0" y="0"/>
          <a:chExt cx="0" cy="0"/>
        </a:xfrm>
      </p:grpSpPr>
      <p:pic>
        <p:nvPicPr>
          <p:cNvPr id="9" name="Picture 8" descr="A picture containing nature, rain, outdoor&#10;&#10;Description generated with very high confidence">
            <a:extLst>
              <a:ext uri="{FF2B5EF4-FFF2-40B4-BE49-F238E27FC236}">
                <a16:creationId xmlns:a16="http://schemas.microsoft.com/office/drawing/2014/main" id="{7A8A570B-98CC-41C1-AEEC-8391029D9BC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0"/>
            <a:ext cx="3429001" cy="5143500"/>
          </a:xfrm>
          <a:prstGeom prst="rect">
            <a:avLst/>
          </a:prstGeom>
        </p:spPr>
      </p:pic>
      <p:sp>
        <p:nvSpPr>
          <p:cNvPr id="5" name="Rectangle 4">
            <a:extLst>
              <a:ext uri="{FF2B5EF4-FFF2-40B4-BE49-F238E27FC236}">
                <a16:creationId xmlns:a16="http://schemas.microsoft.com/office/drawing/2014/main" id="{DBA86B6E-E8DA-4FA6-9B0A-DCF2088B4807}"/>
              </a:ext>
            </a:extLst>
          </p:cNvPr>
          <p:cNvSpPr/>
          <p:nvPr/>
        </p:nvSpPr>
        <p:spPr>
          <a:xfrm>
            <a:off x="3367169" y="1051367"/>
            <a:ext cx="61835" cy="2418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6" name="Text Placeholder 5">
            <a:extLst>
              <a:ext uri="{FF2B5EF4-FFF2-40B4-BE49-F238E27FC236}">
                <a16:creationId xmlns:a16="http://schemas.microsoft.com/office/drawing/2014/main" id="{BA371171-46D2-4772-8262-7FE0A35AF8CC}"/>
              </a:ext>
            </a:extLst>
          </p:cNvPr>
          <p:cNvSpPr>
            <a:spLocks noGrp="1"/>
          </p:cNvSpPr>
          <p:nvPr>
            <p:ph type="body" sz="quarter" idx="10" hasCustomPrompt="1"/>
          </p:nvPr>
        </p:nvSpPr>
        <p:spPr>
          <a:xfrm>
            <a:off x="3721895" y="774945"/>
            <a:ext cx="5114925" cy="2971800"/>
          </a:xfrm>
          <a:prstGeom prst="rect">
            <a:avLst/>
          </a:prstGeom>
        </p:spPr>
        <p:txBody>
          <a:bodyPr lIns="68579" tIns="34289" rIns="68579" bIns="34289" anchor="ctr"/>
          <a:lstStyle>
            <a:lvl1pPr marL="0" indent="0">
              <a:buNone/>
              <a:defRPr sz="4100">
                <a:solidFill>
                  <a:schemeClr val="accent5"/>
                </a:solidFill>
                <a:latin typeface="+mn-lt"/>
              </a:defRPr>
            </a:lvl1pPr>
          </a:lstStyle>
          <a:p>
            <a:pPr lvl="0"/>
            <a:r>
              <a:rPr lang="en-US" dirty="0"/>
              <a:t>Add Title</a:t>
            </a:r>
          </a:p>
        </p:txBody>
      </p:sp>
      <p:sp>
        <p:nvSpPr>
          <p:cNvPr id="10" name="Rectangle 9">
            <a:extLst>
              <a:ext uri="{FF2B5EF4-FFF2-40B4-BE49-F238E27FC236}">
                <a16:creationId xmlns:a16="http://schemas.microsoft.com/office/drawing/2014/main" id="{CDC38371-814F-4737-BB0E-8E57E55653AA}"/>
              </a:ext>
            </a:extLst>
          </p:cNvPr>
          <p:cNvSpPr/>
          <p:nvPr/>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4" name="Slide Number Placeholder 5">
            <a:extLst>
              <a:ext uri="{FF2B5EF4-FFF2-40B4-BE49-F238E27FC236}">
                <a16:creationId xmlns:a16="http://schemas.microsoft.com/office/drawing/2014/main" id="{B4391C72-CD07-42C8-954E-42751CE432E0}"/>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2349941738"/>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17" name="Hexagon 16"/>
          <p:cNvSpPr/>
          <p:nvPr/>
        </p:nvSpPr>
        <p:spPr>
          <a:xfrm>
            <a:off x="2329071" y="337933"/>
            <a:ext cx="509739" cy="439431"/>
          </a:xfrm>
          <a:prstGeom prst="hexagon">
            <a:avLst/>
          </a:prstGeom>
          <a:noFill/>
          <a:ln w="63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Hexagon 17"/>
          <p:cNvSpPr/>
          <p:nvPr/>
        </p:nvSpPr>
        <p:spPr>
          <a:xfrm>
            <a:off x="7206158" y="777364"/>
            <a:ext cx="509739" cy="439431"/>
          </a:xfrm>
          <a:prstGeom prst="hexagon">
            <a:avLst/>
          </a:prstGeom>
          <a:noFill/>
          <a:ln w="6350" cmpd="sng">
            <a:solidFill>
              <a:srgbClr val="66666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Hexagon 18"/>
          <p:cNvSpPr/>
          <p:nvPr/>
        </p:nvSpPr>
        <p:spPr>
          <a:xfrm>
            <a:off x="7698592" y="123368"/>
            <a:ext cx="509739" cy="439431"/>
          </a:xfrm>
          <a:prstGeom prst="hexagon">
            <a:avLst/>
          </a:prstGeom>
          <a:noFill/>
          <a:ln w="63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Hexagon 19"/>
          <p:cNvSpPr/>
          <p:nvPr/>
        </p:nvSpPr>
        <p:spPr>
          <a:xfrm>
            <a:off x="8238544" y="997080"/>
            <a:ext cx="509739" cy="439431"/>
          </a:xfrm>
          <a:prstGeom prst="hexagon">
            <a:avLst/>
          </a:prstGeom>
          <a:noFill/>
          <a:ln w="63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Hexagon 20"/>
          <p:cNvSpPr/>
          <p:nvPr/>
        </p:nvSpPr>
        <p:spPr>
          <a:xfrm>
            <a:off x="7953462" y="1436511"/>
            <a:ext cx="509739" cy="439431"/>
          </a:xfrm>
          <a:prstGeom prst="hexagon">
            <a:avLst/>
          </a:prstGeom>
          <a:noFill/>
          <a:ln w="635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Hexagon 21"/>
          <p:cNvSpPr/>
          <p:nvPr/>
        </p:nvSpPr>
        <p:spPr>
          <a:xfrm>
            <a:off x="6320539" y="562799"/>
            <a:ext cx="509739" cy="439431"/>
          </a:xfrm>
          <a:prstGeom prst="hexagon">
            <a:avLst/>
          </a:prstGeom>
          <a:noFill/>
          <a:ln w="635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Hexagon 22"/>
          <p:cNvSpPr/>
          <p:nvPr/>
        </p:nvSpPr>
        <p:spPr>
          <a:xfrm>
            <a:off x="8238544" y="-96347"/>
            <a:ext cx="509739" cy="439431"/>
          </a:xfrm>
          <a:prstGeom prst="hexagon">
            <a:avLst/>
          </a:prstGeom>
          <a:noFill/>
          <a:ln w="635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Hexagon 23"/>
          <p:cNvSpPr/>
          <p:nvPr/>
        </p:nvSpPr>
        <p:spPr>
          <a:xfrm>
            <a:off x="5655286" y="-212394"/>
            <a:ext cx="509739" cy="439431"/>
          </a:xfrm>
          <a:prstGeom prst="hexagon">
            <a:avLst/>
          </a:prstGeom>
          <a:noFill/>
          <a:ln w="63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Hexagon 24"/>
          <p:cNvSpPr/>
          <p:nvPr/>
        </p:nvSpPr>
        <p:spPr>
          <a:xfrm>
            <a:off x="4886356" y="245478"/>
            <a:ext cx="509739" cy="439431"/>
          </a:xfrm>
          <a:prstGeom prst="hexagon">
            <a:avLst/>
          </a:prstGeom>
          <a:noFill/>
          <a:ln w="635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Hexagon 25"/>
          <p:cNvSpPr/>
          <p:nvPr/>
        </p:nvSpPr>
        <p:spPr>
          <a:xfrm>
            <a:off x="5771920" y="1024409"/>
            <a:ext cx="509739" cy="439431"/>
          </a:xfrm>
          <a:prstGeom prst="hexagon">
            <a:avLst/>
          </a:prstGeom>
          <a:noFill/>
          <a:ln w="63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Hexagon 26"/>
          <p:cNvSpPr/>
          <p:nvPr/>
        </p:nvSpPr>
        <p:spPr>
          <a:xfrm>
            <a:off x="8953530" y="465193"/>
            <a:ext cx="509739" cy="439431"/>
          </a:xfrm>
          <a:prstGeom prst="hexagon">
            <a:avLst/>
          </a:prstGeom>
          <a:noFill/>
          <a:ln w="6350" cmpd="sng">
            <a:solidFill>
              <a:srgbClr val="66666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p:cNvGrpSpPr/>
          <p:nvPr userDrawn="1"/>
        </p:nvGrpSpPr>
        <p:grpSpPr>
          <a:xfrm>
            <a:off x="685801" y="1860694"/>
            <a:ext cx="3654344" cy="971390"/>
            <a:chOff x="2674938" y="2589213"/>
            <a:chExt cx="4365625" cy="1160462"/>
          </a:xfrm>
          <a:solidFill>
            <a:srgbClr val="FFFFFF"/>
          </a:solidFill>
        </p:grpSpPr>
        <p:sp>
          <p:nvSpPr>
            <p:cNvPr id="30" name="Freeform 1"/>
            <p:cNvSpPr>
              <a:spLocks noChangeArrowheads="1"/>
            </p:cNvSpPr>
            <p:nvPr/>
          </p:nvSpPr>
          <p:spPr bwMode="auto">
            <a:xfrm>
              <a:off x="4138613" y="2589213"/>
              <a:ext cx="822325" cy="1160462"/>
            </a:xfrm>
            <a:custGeom>
              <a:avLst/>
              <a:gdLst>
                <a:gd name="T0" fmla="*/ 1978 w 2283"/>
                <a:gd name="T1" fmla="*/ 3221 h 3222"/>
                <a:gd name="T2" fmla="*/ 1978 w 2283"/>
                <a:gd name="T3" fmla="*/ 3221 h 3222"/>
                <a:gd name="T4" fmla="*/ 0 w 2283"/>
                <a:gd name="T5" fmla="*/ 2864 h 3222"/>
                <a:gd name="T6" fmla="*/ 2282 w 2283"/>
                <a:gd name="T7" fmla="*/ 0 h 3222"/>
                <a:gd name="T8" fmla="*/ 1078 w 2283"/>
                <a:gd name="T9" fmla="*/ 2447 h 3222"/>
                <a:gd name="T10" fmla="*/ 1978 w 2283"/>
                <a:gd name="T11" fmla="*/ 3221 h 3222"/>
              </a:gdLst>
              <a:ahLst/>
              <a:cxnLst>
                <a:cxn ang="0">
                  <a:pos x="T0" y="T1"/>
                </a:cxn>
                <a:cxn ang="0">
                  <a:pos x="T2" y="T3"/>
                </a:cxn>
                <a:cxn ang="0">
                  <a:pos x="T4" y="T5"/>
                </a:cxn>
                <a:cxn ang="0">
                  <a:pos x="T6" y="T7"/>
                </a:cxn>
                <a:cxn ang="0">
                  <a:pos x="T8" y="T9"/>
                </a:cxn>
                <a:cxn ang="0">
                  <a:pos x="T10" y="T11"/>
                </a:cxn>
              </a:cxnLst>
              <a:rect l="0" t="0" r="r" b="b"/>
              <a:pathLst>
                <a:path w="2283" h="3222">
                  <a:moveTo>
                    <a:pt x="1978" y="3221"/>
                  </a:moveTo>
                  <a:lnTo>
                    <a:pt x="1978" y="3221"/>
                  </a:lnTo>
                  <a:cubicBezTo>
                    <a:pt x="0" y="2864"/>
                    <a:pt x="0" y="2864"/>
                    <a:pt x="0" y="2864"/>
                  </a:cubicBezTo>
                  <a:cubicBezTo>
                    <a:pt x="2282" y="0"/>
                    <a:pt x="2282" y="0"/>
                    <a:pt x="2282" y="0"/>
                  </a:cubicBezTo>
                  <a:cubicBezTo>
                    <a:pt x="2282" y="0"/>
                    <a:pt x="1191" y="1878"/>
                    <a:pt x="1078" y="2447"/>
                  </a:cubicBezTo>
                  <a:cubicBezTo>
                    <a:pt x="979" y="2956"/>
                    <a:pt x="1978" y="3221"/>
                    <a:pt x="1978" y="322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chemeClr val="accent1"/>
                </a:solidFill>
              </a:endParaRPr>
            </a:p>
          </p:txBody>
        </p:sp>
        <p:sp>
          <p:nvSpPr>
            <p:cNvPr id="31" name="Freeform 2"/>
            <p:cNvSpPr>
              <a:spLocks noChangeArrowheads="1"/>
            </p:cNvSpPr>
            <p:nvPr/>
          </p:nvSpPr>
          <p:spPr bwMode="auto">
            <a:xfrm>
              <a:off x="4833938" y="3309938"/>
              <a:ext cx="623887" cy="347662"/>
            </a:xfrm>
            <a:custGeom>
              <a:avLst/>
              <a:gdLst>
                <a:gd name="T0" fmla="*/ 0 w 1733"/>
                <a:gd name="T1" fmla="*/ 106 h 967"/>
                <a:gd name="T2" fmla="*/ 0 w 1733"/>
                <a:gd name="T3" fmla="*/ 106 h 967"/>
                <a:gd name="T4" fmla="*/ 26 w 1733"/>
                <a:gd name="T5" fmla="*/ 27 h 967"/>
                <a:gd name="T6" fmla="*/ 105 w 1733"/>
                <a:gd name="T7" fmla="*/ 0 h 967"/>
                <a:gd name="T8" fmla="*/ 1435 w 1733"/>
                <a:gd name="T9" fmla="*/ 0 h 967"/>
                <a:gd name="T10" fmla="*/ 1547 w 1733"/>
                <a:gd name="T11" fmla="*/ 20 h 967"/>
                <a:gd name="T12" fmla="*/ 1646 w 1733"/>
                <a:gd name="T13" fmla="*/ 87 h 967"/>
                <a:gd name="T14" fmla="*/ 1706 w 1733"/>
                <a:gd name="T15" fmla="*/ 179 h 967"/>
                <a:gd name="T16" fmla="*/ 1732 w 1733"/>
                <a:gd name="T17" fmla="*/ 292 h 967"/>
                <a:gd name="T18" fmla="*/ 1706 w 1733"/>
                <a:gd name="T19" fmla="*/ 411 h 967"/>
                <a:gd name="T20" fmla="*/ 1646 w 1733"/>
                <a:gd name="T21" fmla="*/ 503 h 967"/>
                <a:gd name="T22" fmla="*/ 1547 w 1733"/>
                <a:gd name="T23" fmla="*/ 563 h 967"/>
                <a:gd name="T24" fmla="*/ 1435 w 1733"/>
                <a:gd name="T25" fmla="*/ 589 h 967"/>
                <a:gd name="T26" fmla="*/ 277 w 1733"/>
                <a:gd name="T27" fmla="*/ 589 h 967"/>
                <a:gd name="T28" fmla="*/ 230 w 1733"/>
                <a:gd name="T29" fmla="*/ 616 h 967"/>
                <a:gd name="T30" fmla="*/ 211 w 1733"/>
                <a:gd name="T31" fmla="*/ 669 h 967"/>
                <a:gd name="T32" fmla="*/ 211 w 1733"/>
                <a:gd name="T33" fmla="*/ 861 h 967"/>
                <a:gd name="T34" fmla="*/ 178 w 1733"/>
                <a:gd name="T35" fmla="*/ 933 h 967"/>
                <a:gd name="T36" fmla="*/ 105 w 1733"/>
                <a:gd name="T37" fmla="*/ 966 h 967"/>
                <a:gd name="T38" fmla="*/ 26 w 1733"/>
                <a:gd name="T39" fmla="*/ 933 h 967"/>
                <a:gd name="T40" fmla="*/ 0 w 1733"/>
                <a:gd name="T41" fmla="*/ 861 h 967"/>
                <a:gd name="T42" fmla="*/ 0 w 1733"/>
                <a:gd name="T43" fmla="*/ 649 h 967"/>
                <a:gd name="T44" fmla="*/ 20 w 1733"/>
                <a:gd name="T45" fmla="*/ 543 h 967"/>
                <a:gd name="T46" fmla="*/ 72 w 1733"/>
                <a:gd name="T47" fmla="*/ 457 h 967"/>
                <a:gd name="T48" fmla="*/ 158 w 1733"/>
                <a:gd name="T49" fmla="*/ 397 h 967"/>
                <a:gd name="T50" fmla="*/ 263 w 1733"/>
                <a:gd name="T51" fmla="*/ 378 h 967"/>
                <a:gd name="T52" fmla="*/ 1441 w 1733"/>
                <a:gd name="T53" fmla="*/ 378 h 967"/>
                <a:gd name="T54" fmla="*/ 1501 w 1733"/>
                <a:gd name="T55" fmla="*/ 351 h 967"/>
                <a:gd name="T56" fmla="*/ 1527 w 1733"/>
                <a:gd name="T57" fmla="*/ 292 h 967"/>
                <a:gd name="T58" fmla="*/ 1501 w 1733"/>
                <a:gd name="T59" fmla="*/ 239 h 967"/>
                <a:gd name="T60" fmla="*/ 1441 w 1733"/>
                <a:gd name="T61" fmla="*/ 212 h 967"/>
                <a:gd name="T62" fmla="*/ 105 w 1733"/>
                <a:gd name="T63" fmla="*/ 212 h 967"/>
                <a:gd name="T64" fmla="*/ 26 w 1733"/>
                <a:gd name="T65" fmla="*/ 179 h 967"/>
                <a:gd name="T66" fmla="*/ 0 w 1733"/>
                <a:gd name="T67" fmla="*/ 106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3" h="967">
                  <a:moveTo>
                    <a:pt x="0" y="106"/>
                  </a:moveTo>
                  <a:lnTo>
                    <a:pt x="0" y="106"/>
                  </a:lnTo>
                  <a:cubicBezTo>
                    <a:pt x="0" y="73"/>
                    <a:pt x="7" y="53"/>
                    <a:pt x="26" y="27"/>
                  </a:cubicBezTo>
                  <a:cubicBezTo>
                    <a:pt x="53" y="7"/>
                    <a:pt x="72" y="0"/>
                    <a:pt x="105" y="0"/>
                  </a:cubicBezTo>
                  <a:cubicBezTo>
                    <a:pt x="1435" y="0"/>
                    <a:pt x="1435" y="0"/>
                    <a:pt x="1435" y="0"/>
                  </a:cubicBezTo>
                  <a:cubicBezTo>
                    <a:pt x="1474" y="0"/>
                    <a:pt x="1514" y="7"/>
                    <a:pt x="1547" y="20"/>
                  </a:cubicBezTo>
                  <a:cubicBezTo>
                    <a:pt x="1587" y="40"/>
                    <a:pt x="1620" y="60"/>
                    <a:pt x="1646" y="87"/>
                  </a:cubicBezTo>
                  <a:cubicBezTo>
                    <a:pt x="1673" y="113"/>
                    <a:pt x="1693" y="146"/>
                    <a:pt x="1706" y="179"/>
                  </a:cubicBezTo>
                  <a:cubicBezTo>
                    <a:pt x="1726" y="212"/>
                    <a:pt x="1732" y="252"/>
                    <a:pt x="1732" y="292"/>
                  </a:cubicBezTo>
                  <a:cubicBezTo>
                    <a:pt x="1732" y="338"/>
                    <a:pt x="1726" y="371"/>
                    <a:pt x="1706" y="411"/>
                  </a:cubicBezTo>
                  <a:cubicBezTo>
                    <a:pt x="1693" y="444"/>
                    <a:pt x="1673" y="477"/>
                    <a:pt x="1646" y="503"/>
                  </a:cubicBezTo>
                  <a:cubicBezTo>
                    <a:pt x="1620" y="530"/>
                    <a:pt x="1587" y="550"/>
                    <a:pt x="1547" y="563"/>
                  </a:cubicBezTo>
                  <a:cubicBezTo>
                    <a:pt x="1514" y="583"/>
                    <a:pt x="1474" y="589"/>
                    <a:pt x="1435" y="589"/>
                  </a:cubicBezTo>
                  <a:cubicBezTo>
                    <a:pt x="277" y="589"/>
                    <a:pt x="277" y="589"/>
                    <a:pt x="277" y="589"/>
                  </a:cubicBezTo>
                  <a:cubicBezTo>
                    <a:pt x="257" y="589"/>
                    <a:pt x="244" y="603"/>
                    <a:pt x="230" y="616"/>
                  </a:cubicBezTo>
                  <a:cubicBezTo>
                    <a:pt x="217" y="629"/>
                    <a:pt x="211" y="649"/>
                    <a:pt x="211" y="669"/>
                  </a:cubicBezTo>
                  <a:cubicBezTo>
                    <a:pt x="211" y="861"/>
                    <a:pt x="211" y="861"/>
                    <a:pt x="211" y="861"/>
                  </a:cubicBezTo>
                  <a:cubicBezTo>
                    <a:pt x="211" y="887"/>
                    <a:pt x="197" y="914"/>
                    <a:pt x="178" y="933"/>
                  </a:cubicBezTo>
                  <a:cubicBezTo>
                    <a:pt x="158" y="953"/>
                    <a:pt x="131" y="966"/>
                    <a:pt x="105" y="966"/>
                  </a:cubicBezTo>
                  <a:cubicBezTo>
                    <a:pt x="72" y="966"/>
                    <a:pt x="53" y="953"/>
                    <a:pt x="26" y="933"/>
                  </a:cubicBezTo>
                  <a:cubicBezTo>
                    <a:pt x="7" y="914"/>
                    <a:pt x="0" y="887"/>
                    <a:pt x="0" y="861"/>
                  </a:cubicBezTo>
                  <a:cubicBezTo>
                    <a:pt x="0" y="649"/>
                    <a:pt x="0" y="649"/>
                    <a:pt x="0" y="649"/>
                  </a:cubicBezTo>
                  <a:cubicBezTo>
                    <a:pt x="0" y="609"/>
                    <a:pt x="7" y="576"/>
                    <a:pt x="20" y="543"/>
                  </a:cubicBezTo>
                  <a:cubicBezTo>
                    <a:pt x="33" y="510"/>
                    <a:pt x="53" y="477"/>
                    <a:pt x="72" y="457"/>
                  </a:cubicBezTo>
                  <a:cubicBezTo>
                    <a:pt x="98" y="431"/>
                    <a:pt x="125" y="411"/>
                    <a:pt x="158" y="397"/>
                  </a:cubicBezTo>
                  <a:cubicBezTo>
                    <a:pt x="191" y="384"/>
                    <a:pt x="224" y="378"/>
                    <a:pt x="263" y="378"/>
                  </a:cubicBezTo>
                  <a:cubicBezTo>
                    <a:pt x="1441" y="378"/>
                    <a:pt x="1441" y="378"/>
                    <a:pt x="1441" y="378"/>
                  </a:cubicBezTo>
                  <a:cubicBezTo>
                    <a:pt x="1461" y="378"/>
                    <a:pt x="1481" y="371"/>
                    <a:pt x="1501" y="351"/>
                  </a:cubicBezTo>
                  <a:cubicBezTo>
                    <a:pt x="1514" y="338"/>
                    <a:pt x="1527" y="318"/>
                    <a:pt x="1527" y="292"/>
                  </a:cubicBezTo>
                  <a:cubicBezTo>
                    <a:pt x="1527" y="272"/>
                    <a:pt x="1514" y="252"/>
                    <a:pt x="1501" y="239"/>
                  </a:cubicBezTo>
                  <a:cubicBezTo>
                    <a:pt x="1481" y="219"/>
                    <a:pt x="1461" y="212"/>
                    <a:pt x="1441" y="212"/>
                  </a:cubicBezTo>
                  <a:cubicBezTo>
                    <a:pt x="105" y="212"/>
                    <a:pt x="105" y="212"/>
                    <a:pt x="105" y="212"/>
                  </a:cubicBezTo>
                  <a:cubicBezTo>
                    <a:pt x="72" y="212"/>
                    <a:pt x="53" y="199"/>
                    <a:pt x="26" y="179"/>
                  </a:cubicBezTo>
                  <a:cubicBezTo>
                    <a:pt x="7" y="159"/>
                    <a:pt x="0" y="133"/>
                    <a:pt x="0" y="1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2" name="Freeform 3"/>
            <p:cNvSpPr>
              <a:spLocks noChangeArrowheads="1"/>
            </p:cNvSpPr>
            <p:nvPr/>
          </p:nvSpPr>
          <p:spPr bwMode="auto">
            <a:xfrm>
              <a:off x="5537200" y="3309938"/>
              <a:ext cx="623888" cy="347662"/>
            </a:xfrm>
            <a:custGeom>
              <a:avLst/>
              <a:gdLst>
                <a:gd name="T0" fmla="*/ 1701 w 1735"/>
                <a:gd name="T1" fmla="*/ 933 h 967"/>
                <a:gd name="T2" fmla="*/ 1701 w 1735"/>
                <a:gd name="T3" fmla="*/ 933 h 967"/>
                <a:gd name="T4" fmla="*/ 1628 w 1735"/>
                <a:gd name="T5" fmla="*/ 966 h 967"/>
                <a:gd name="T6" fmla="*/ 1555 w 1735"/>
                <a:gd name="T7" fmla="*/ 933 h 967"/>
                <a:gd name="T8" fmla="*/ 1522 w 1735"/>
                <a:gd name="T9" fmla="*/ 861 h 967"/>
                <a:gd name="T10" fmla="*/ 1522 w 1735"/>
                <a:gd name="T11" fmla="*/ 589 h 967"/>
                <a:gd name="T12" fmla="*/ 212 w 1735"/>
                <a:gd name="T13" fmla="*/ 589 h 967"/>
                <a:gd name="T14" fmla="*/ 212 w 1735"/>
                <a:gd name="T15" fmla="*/ 861 h 967"/>
                <a:gd name="T16" fmla="*/ 179 w 1735"/>
                <a:gd name="T17" fmla="*/ 933 h 967"/>
                <a:gd name="T18" fmla="*/ 106 w 1735"/>
                <a:gd name="T19" fmla="*/ 966 h 967"/>
                <a:gd name="T20" fmla="*/ 27 w 1735"/>
                <a:gd name="T21" fmla="*/ 933 h 967"/>
                <a:gd name="T22" fmla="*/ 0 w 1735"/>
                <a:gd name="T23" fmla="*/ 861 h 967"/>
                <a:gd name="T24" fmla="*/ 0 w 1735"/>
                <a:gd name="T25" fmla="*/ 106 h 967"/>
                <a:gd name="T26" fmla="*/ 27 w 1735"/>
                <a:gd name="T27" fmla="*/ 27 h 967"/>
                <a:gd name="T28" fmla="*/ 106 w 1735"/>
                <a:gd name="T29" fmla="*/ 0 h 967"/>
                <a:gd name="T30" fmla="*/ 179 w 1735"/>
                <a:gd name="T31" fmla="*/ 27 h 967"/>
                <a:gd name="T32" fmla="*/ 212 w 1735"/>
                <a:gd name="T33" fmla="*/ 106 h 967"/>
                <a:gd name="T34" fmla="*/ 212 w 1735"/>
                <a:gd name="T35" fmla="*/ 378 h 967"/>
                <a:gd name="T36" fmla="*/ 1522 w 1735"/>
                <a:gd name="T37" fmla="*/ 378 h 967"/>
                <a:gd name="T38" fmla="*/ 1522 w 1735"/>
                <a:gd name="T39" fmla="*/ 106 h 967"/>
                <a:gd name="T40" fmla="*/ 1555 w 1735"/>
                <a:gd name="T41" fmla="*/ 27 h 967"/>
                <a:gd name="T42" fmla="*/ 1628 w 1735"/>
                <a:gd name="T43" fmla="*/ 0 h 967"/>
                <a:gd name="T44" fmla="*/ 1701 w 1735"/>
                <a:gd name="T45" fmla="*/ 27 h 967"/>
                <a:gd name="T46" fmla="*/ 1734 w 1735"/>
                <a:gd name="T47" fmla="*/ 106 h 967"/>
                <a:gd name="T48" fmla="*/ 1734 w 1735"/>
                <a:gd name="T49" fmla="*/ 861 h 967"/>
                <a:gd name="T50" fmla="*/ 1701 w 1735"/>
                <a:gd name="T51" fmla="*/ 93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5" h="967">
                  <a:moveTo>
                    <a:pt x="1701" y="933"/>
                  </a:moveTo>
                  <a:lnTo>
                    <a:pt x="1701" y="933"/>
                  </a:lnTo>
                  <a:cubicBezTo>
                    <a:pt x="1681" y="953"/>
                    <a:pt x="1654" y="966"/>
                    <a:pt x="1628" y="966"/>
                  </a:cubicBezTo>
                  <a:cubicBezTo>
                    <a:pt x="1601" y="966"/>
                    <a:pt x="1575" y="953"/>
                    <a:pt x="1555" y="933"/>
                  </a:cubicBezTo>
                  <a:cubicBezTo>
                    <a:pt x="1528" y="914"/>
                    <a:pt x="1522" y="887"/>
                    <a:pt x="1522" y="861"/>
                  </a:cubicBezTo>
                  <a:cubicBezTo>
                    <a:pt x="1522" y="589"/>
                    <a:pt x="1522" y="589"/>
                    <a:pt x="1522" y="589"/>
                  </a:cubicBezTo>
                  <a:cubicBezTo>
                    <a:pt x="212" y="589"/>
                    <a:pt x="212" y="589"/>
                    <a:pt x="212" y="589"/>
                  </a:cubicBezTo>
                  <a:cubicBezTo>
                    <a:pt x="212" y="861"/>
                    <a:pt x="212" y="861"/>
                    <a:pt x="212" y="861"/>
                  </a:cubicBezTo>
                  <a:cubicBezTo>
                    <a:pt x="212" y="887"/>
                    <a:pt x="199" y="914"/>
                    <a:pt x="179" y="933"/>
                  </a:cubicBezTo>
                  <a:cubicBezTo>
                    <a:pt x="159" y="953"/>
                    <a:pt x="132" y="966"/>
                    <a:pt x="106" y="966"/>
                  </a:cubicBezTo>
                  <a:cubicBezTo>
                    <a:pt x="73" y="966"/>
                    <a:pt x="47" y="953"/>
                    <a:pt x="27" y="933"/>
                  </a:cubicBezTo>
                  <a:cubicBezTo>
                    <a:pt x="7" y="914"/>
                    <a:pt x="0" y="887"/>
                    <a:pt x="0" y="861"/>
                  </a:cubicBezTo>
                  <a:cubicBezTo>
                    <a:pt x="0" y="106"/>
                    <a:pt x="0" y="106"/>
                    <a:pt x="0" y="106"/>
                  </a:cubicBezTo>
                  <a:cubicBezTo>
                    <a:pt x="0" y="73"/>
                    <a:pt x="7" y="53"/>
                    <a:pt x="27" y="27"/>
                  </a:cubicBezTo>
                  <a:cubicBezTo>
                    <a:pt x="47" y="7"/>
                    <a:pt x="73" y="0"/>
                    <a:pt x="106" y="0"/>
                  </a:cubicBezTo>
                  <a:cubicBezTo>
                    <a:pt x="132" y="0"/>
                    <a:pt x="159" y="7"/>
                    <a:pt x="179" y="27"/>
                  </a:cubicBezTo>
                  <a:cubicBezTo>
                    <a:pt x="199" y="53"/>
                    <a:pt x="212" y="73"/>
                    <a:pt x="212" y="106"/>
                  </a:cubicBezTo>
                  <a:cubicBezTo>
                    <a:pt x="212" y="378"/>
                    <a:pt x="212" y="378"/>
                    <a:pt x="212" y="378"/>
                  </a:cubicBezTo>
                  <a:cubicBezTo>
                    <a:pt x="1522" y="378"/>
                    <a:pt x="1522" y="378"/>
                    <a:pt x="1522" y="378"/>
                  </a:cubicBezTo>
                  <a:cubicBezTo>
                    <a:pt x="1522" y="106"/>
                    <a:pt x="1522" y="106"/>
                    <a:pt x="1522" y="106"/>
                  </a:cubicBezTo>
                  <a:cubicBezTo>
                    <a:pt x="1522" y="73"/>
                    <a:pt x="1528" y="53"/>
                    <a:pt x="1555" y="27"/>
                  </a:cubicBezTo>
                  <a:cubicBezTo>
                    <a:pt x="1575" y="7"/>
                    <a:pt x="1601" y="0"/>
                    <a:pt x="1628" y="0"/>
                  </a:cubicBezTo>
                  <a:cubicBezTo>
                    <a:pt x="1654" y="0"/>
                    <a:pt x="1681" y="7"/>
                    <a:pt x="1701" y="27"/>
                  </a:cubicBezTo>
                  <a:cubicBezTo>
                    <a:pt x="1727" y="53"/>
                    <a:pt x="1734" y="73"/>
                    <a:pt x="1734" y="106"/>
                  </a:cubicBezTo>
                  <a:cubicBezTo>
                    <a:pt x="1734" y="861"/>
                    <a:pt x="1734" y="861"/>
                    <a:pt x="1734" y="861"/>
                  </a:cubicBezTo>
                  <a:cubicBezTo>
                    <a:pt x="1734" y="887"/>
                    <a:pt x="1727" y="914"/>
                    <a:pt x="1701" y="93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3" name="Freeform 4"/>
            <p:cNvSpPr>
              <a:spLocks noChangeArrowheads="1"/>
            </p:cNvSpPr>
            <p:nvPr/>
          </p:nvSpPr>
          <p:spPr bwMode="auto">
            <a:xfrm>
              <a:off x="6242050" y="3309938"/>
              <a:ext cx="76200" cy="347662"/>
            </a:xfrm>
            <a:custGeom>
              <a:avLst/>
              <a:gdLst>
                <a:gd name="T0" fmla="*/ 179 w 213"/>
                <a:gd name="T1" fmla="*/ 933 h 967"/>
                <a:gd name="T2" fmla="*/ 179 w 213"/>
                <a:gd name="T3" fmla="*/ 933 h 967"/>
                <a:gd name="T4" fmla="*/ 106 w 213"/>
                <a:gd name="T5" fmla="*/ 966 h 967"/>
                <a:gd name="T6" fmla="*/ 27 w 213"/>
                <a:gd name="T7" fmla="*/ 933 h 967"/>
                <a:gd name="T8" fmla="*/ 0 w 213"/>
                <a:gd name="T9" fmla="*/ 861 h 967"/>
                <a:gd name="T10" fmla="*/ 0 w 213"/>
                <a:gd name="T11" fmla="*/ 106 h 967"/>
                <a:gd name="T12" fmla="*/ 27 w 213"/>
                <a:gd name="T13" fmla="*/ 27 h 967"/>
                <a:gd name="T14" fmla="*/ 106 w 213"/>
                <a:gd name="T15" fmla="*/ 0 h 967"/>
                <a:gd name="T16" fmla="*/ 179 w 213"/>
                <a:gd name="T17" fmla="*/ 27 h 967"/>
                <a:gd name="T18" fmla="*/ 212 w 213"/>
                <a:gd name="T19" fmla="*/ 106 h 967"/>
                <a:gd name="T20" fmla="*/ 212 w 213"/>
                <a:gd name="T21" fmla="*/ 861 h 967"/>
                <a:gd name="T22" fmla="*/ 179 w 213"/>
                <a:gd name="T23" fmla="*/ 933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3" h="967">
                  <a:moveTo>
                    <a:pt x="179" y="933"/>
                  </a:moveTo>
                  <a:lnTo>
                    <a:pt x="179" y="933"/>
                  </a:lnTo>
                  <a:cubicBezTo>
                    <a:pt x="159" y="953"/>
                    <a:pt x="133" y="966"/>
                    <a:pt x="106" y="966"/>
                  </a:cubicBezTo>
                  <a:cubicBezTo>
                    <a:pt x="73" y="966"/>
                    <a:pt x="47" y="953"/>
                    <a:pt x="27" y="933"/>
                  </a:cubicBezTo>
                  <a:cubicBezTo>
                    <a:pt x="7" y="914"/>
                    <a:pt x="0" y="887"/>
                    <a:pt x="0" y="861"/>
                  </a:cubicBezTo>
                  <a:cubicBezTo>
                    <a:pt x="0" y="106"/>
                    <a:pt x="0" y="106"/>
                    <a:pt x="0" y="106"/>
                  </a:cubicBezTo>
                  <a:cubicBezTo>
                    <a:pt x="0" y="73"/>
                    <a:pt x="7" y="53"/>
                    <a:pt x="27" y="27"/>
                  </a:cubicBezTo>
                  <a:cubicBezTo>
                    <a:pt x="47" y="7"/>
                    <a:pt x="73" y="0"/>
                    <a:pt x="106" y="0"/>
                  </a:cubicBezTo>
                  <a:cubicBezTo>
                    <a:pt x="133" y="0"/>
                    <a:pt x="159" y="7"/>
                    <a:pt x="179" y="27"/>
                  </a:cubicBezTo>
                  <a:cubicBezTo>
                    <a:pt x="199" y="53"/>
                    <a:pt x="212" y="73"/>
                    <a:pt x="212" y="106"/>
                  </a:cubicBezTo>
                  <a:cubicBezTo>
                    <a:pt x="212" y="861"/>
                    <a:pt x="212" y="861"/>
                    <a:pt x="212" y="861"/>
                  </a:cubicBezTo>
                  <a:cubicBezTo>
                    <a:pt x="212" y="887"/>
                    <a:pt x="199" y="914"/>
                    <a:pt x="179" y="93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4" name="Freeform 5"/>
            <p:cNvSpPr>
              <a:spLocks noChangeArrowheads="1"/>
            </p:cNvSpPr>
            <p:nvPr/>
          </p:nvSpPr>
          <p:spPr bwMode="auto">
            <a:xfrm>
              <a:off x="6397625" y="3309938"/>
              <a:ext cx="642938" cy="347662"/>
            </a:xfrm>
            <a:custGeom>
              <a:avLst/>
              <a:gdLst>
                <a:gd name="T0" fmla="*/ 1746 w 1787"/>
                <a:gd name="T1" fmla="*/ 192 h 967"/>
                <a:gd name="T2" fmla="*/ 1746 w 1787"/>
                <a:gd name="T3" fmla="*/ 192 h 967"/>
                <a:gd name="T4" fmla="*/ 1534 w 1787"/>
                <a:gd name="T5" fmla="*/ 364 h 967"/>
                <a:gd name="T6" fmla="*/ 1356 w 1787"/>
                <a:gd name="T7" fmla="*/ 484 h 967"/>
                <a:gd name="T8" fmla="*/ 1534 w 1787"/>
                <a:gd name="T9" fmla="*/ 603 h 967"/>
                <a:gd name="T10" fmla="*/ 1746 w 1787"/>
                <a:gd name="T11" fmla="*/ 775 h 967"/>
                <a:gd name="T12" fmla="*/ 1773 w 1787"/>
                <a:gd name="T13" fmla="*/ 814 h 967"/>
                <a:gd name="T14" fmla="*/ 1786 w 1787"/>
                <a:gd name="T15" fmla="*/ 861 h 967"/>
                <a:gd name="T16" fmla="*/ 1753 w 1787"/>
                <a:gd name="T17" fmla="*/ 933 h 967"/>
                <a:gd name="T18" fmla="*/ 1680 w 1787"/>
                <a:gd name="T19" fmla="*/ 966 h 967"/>
                <a:gd name="T20" fmla="*/ 1607 w 1787"/>
                <a:gd name="T21" fmla="*/ 933 h 967"/>
                <a:gd name="T22" fmla="*/ 1369 w 1787"/>
                <a:gd name="T23" fmla="*/ 741 h 967"/>
                <a:gd name="T24" fmla="*/ 1190 w 1787"/>
                <a:gd name="T25" fmla="*/ 636 h 967"/>
                <a:gd name="T26" fmla="*/ 1045 w 1787"/>
                <a:gd name="T27" fmla="*/ 596 h 967"/>
                <a:gd name="T28" fmla="*/ 893 w 1787"/>
                <a:gd name="T29" fmla="*/ 589 h 967"/>
                <a:gd name="T30" fmla="*/ 846 w 1787"/>
                <a:gd name="T31" fmla="*/ 589 h 967"/>
                <a:gd name="T32" fmla="*/ 707 w 1787"/>
                <a:gd name="T33" fmla="*/ 603 h 967"/>
                <a:gd name="T34" fmla="*/ 575 w 1787"/>
                <a:gd name="T35" fmla="*/ 649 h 967"/>
                <a:gd name="T36" fmla="*/ 410 w 1787"/>
                <a:gd name="T37" fmla="*/ 748 h 967"/>
                <a:gd name="T38" fmla="*/ 185 w 1787"/>
                <a:gd name="T39" fmla="*/ 933 h 967"/>
                <a:gd name="T40" fmla="*/ 152 w 1787"/>
                <a:gd name="T41" fmla="*/ 960 h 967"/>
                <a:gd name="T42" fmla="*/ 112 w 1787"/>
                <a:gd name="T43" fmla="*/ 966 h 967"/>
                <a:gd name="T44" fmla="*/ 33 w 1787"/>
                <a:gd name="T45" fmla="*/ 933 h 967"/>
                <a:gd name="T46" fmla="*/ 0 w 1787"/>
                <a:gd name="T47" fmla="*/ 861 h 967"/>
                <a:gd name="T48" fmla="*/ 13 w 1787"/>
                <a:gd name="T49" fmla="*/ 814 h 967"/>
                <a:gd name="T50" fmla="*/ 46 w 1787"/>
                <a:gd name="T51" fmla="*/ 775 h 967"/>
                <a:gd name="T52" fmla="*/ 251 w 1787"/>
                <a:gd name="T53" fmla="*/ 603 h 967"/>
                <a:gd name="T54" fmla="*/ 430 w 1787"/>
                <a:gd name="T55" fmla="*/ 484 h 967"/>
                <a:gd name="T56" fmla="*/ 251 w 1787"/>
                <a:gd name="T57" fmla="*/ 364 h 967"/>
                <a:gd name="T58" fmla="*/ 46 w 1787"/>
                <a:gd name="T59" fmla="*/ 192 h 967"/>
                <a:gd name="T60" fmla="*/ 13 w 1787"/>
                <a:gd name="T61" fmla="*/ 153 h 967"/>
                <a:gd name="T62" fmla="*/ 0 w 1787"/>
                <a:gd name="T63" fmla="*/ 106 h 967"/>
                <a:gd name="T64" fmla="*/ 33 w 1787"/>
                <a:gd name="T65" fmla="*/ 27 h 967"/>
                <a:gd name="T66" fmla="*/ 112 w 1787"/>
                <a:gd name="T67" fmla="*/ 0 h 967"/>
                <a:gd name="T68" fmla="*/ 152 w 1787"/>
                <a:gd name="T69" fmla="*/ 7 h 967"/>
                <a:gd name="T70" fmla="*/ 185 w 1787"/>
                <a:gd name="T71" fmla="*/ 27 h 967"/>
                <a:gd name="T72" fmla="*/ 410 w 1787"/>
                <a:gd name="T73" fmla="*/ 219 h 967"/>
                <a:gd name="T74" fmla="*/ 582 w 1787"/>
                <a:gd name="T75" fmla="*/ 318 h 967"/>
                <a:gd name="T76" fmla="*/ 721 w 1787"/>
                <a:gd name="T77" fmla="*/ 364 h 967"/>
                <a:gd name="T78" fmla="*/ 860 w 1787"/>
                <a:gd name="T79" fmla="*/ 378 h 967"/>
                <a:gd name="T80" fmla="*/ 899 w 1787"/>
                <a:gd name="T81" fmla="*/ 378 h 967"/>
                <a:gd name="T82" fmla="*/ 1051 w 1787"/>
                <a:gd name="T83" fmla="*/ 371 h 967"/>
                <a:gd name="T84" fmla="*/ 1190 w 1787"/>
                <a:gd name="T85" fmla="*/ 331 h 967"/>
                <a:gd name="T86" fmla="*/ 1362 w 1787"/>
                <a:gd name="T87" fmla="*/ 226 h 967"/>
                <a:gd name="T88" fmla="*/ 1607 w 1787"/>
                <a:gd name="T89" fmla="*/ 27 h 967"/>
                <a:gd name="T90" fmla="*/ 1680 w 1787"/>
                <a:gd name="T91" fmla="*/ 0 h 967"/>
                <a:gd name="T92" fmla="*/ 1753 w 1787"/>
                <a:gd name="T93" fmla="*/ 27 h 967"/>
                <a:gd name="T94" fmla="*/ 1786 w 1787"/>
                <a:gd name="T95" fmla="*/ 106 h 967"/>
                <a:gd name="T96" fmla="*/ 1773 w 1787"/>
                <a:gd name="T97" fmla="*/ 153 h 967"/>
                <a:gd name="T98" fmla="*/ 1746 w 1787"/>
                <a:gd name="T99" fmla="*/ 192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7" h="967">
                  <a:moveTo>
                    <a:pt x="1746" y="192"/>
                  </a:moveTo>
                  <a:lnTo>
                    <a:pt x="1746" y="192"/>
                  </a:lnTo>
                  <a:cubicBezTo>
                    <a:pt x="1667" y="259"/>
                    <a:pt x="1601" y="311"/>
                    <a:pt x="1534" y="364"/>
                  </a:cubicBezTo>
                  <a:cubicBezTo>
                    <a:pt x="1475" y="411"/>
                    <a:pt x="1415" y="450"/>
                    <a:pt x="1356" y="484"/>
                  </a:cubicBezTo>
                  <a:cubicBezTo>
                    <a:pt x="1415" y="517"/>
                    <a:pt x="1468" y="556"/>
                    <a:pt x="1534" y="603"/>
                  </a:cubicBezTo>
                  <a:cubicBezTo>
                    <a:pt x="1594" y="649"/>
                    <a:pt x="1667" y="708"/>
                    <a:pt x="1746" y="775"/>
                  </a:cubicBezTo>
                  <a:cubicBezTo>
                    <a:pt x="1753" y="788"/>
                    <a:pt x="1766" y="801"/>
                    <a:pt x="1773" y="814"/>
                  </a:cubicBezTo>
                  <a:cubicBezTo>
                    <a:pt x="1779" y="828"/>
                    <a:pt x="1786" y="841"/>
                    <a:pt x="1786" y="861"/>
                  </a:cubicBezTo>
                  <a:cubicBezTo>
                    <a:pt x="1786" y="887"/>
                    <a:pt x="1779" y="914"/>
                    <a:pt x="1753" y="933"/>
                  </a:cubicBezTo>
                  <a:cubicBezTo>
                    <a:pt x="1733" y="953"/>
                    <a:pt x="1706" y="966"/>
                    <a:pt x="1680" y="966"/>
                  </a:cubicBezTo>
                  <a:cubicBezTo>
                    <a:pt x="1653" y="966"/>
                    <a:pt x="1627" y="953"/>
                    <a:pt x="1607" y="933"/>
                  </a:cubicBezTo>
                  <a:cubicBezTo>
                    <a:pt x="1508" y="854"/>
                    <a:pt x="1429" y="788"/>
                    <a:pt x="1369" y="741"/>
                  </a:cubicBezTo>
                  <a:cubicBezTo>
                    <a:pt x="1303" y="695"/>
                    <a:pt x="1243" y="662"/>
                    <a:pt x="1190" y="636"/>
                  </a:cubicBezTo>
                  <a:cubicBezTo>
                    <a:pt x="1144" y="616"/>
                    <a:pt x="1091" y="603"/>
                    <a:pt x="1045" y="596"/>
                  </a:cubicBezTo>
                  <a:cubicBezTo>
                    <a:pt x="998" y="589"/>
                    <a:pt x="952" y="589"/>
                    <a:pt x="893" y="589"/>
                  </a:cubicBezTo>
                  <a:cubicBezTo>
                    <a:pt x="846" y="589"/>
                    <a:pt x="846" y="589"/>
                    <a:pt x="846" y="589"/>
                  </a:cubicBezTo>
                  <a:cubicBezTo>
                    <a:pt x="794" y="589"/>
                    <a:pt x="747" y="596"/>
                    <a:pt x="707" y="603"/>
                  </a:cubicBezTo>
                  <a:cubicBezTo>
                    <a:pt x="668" y="609"/>
                    <a:pt x="621" y="622"/>
                    <a:pt x="575" y="649"/>
                  </a:cubicBezTo>
                  <a:cubicBezTo>
                    <a:pt x="529" y="669"/>
                    <a:pt x="469" y="708"/>
                    <a:pt x="410" y="748"/>
                  </a:cubicBezTo>
                  <a:cubicBezTo>
                    <a:pt x="350" y="794"/>
                    <a:pt x="271" y="861"/>
                    <a:pt x="185" y="933"/>
                  </a:cubicBezTo>
                  <a:cubicBezTo>
                    <a:pt x="172" y="947"/>
                    <a:pt x="158" y="953"/>
                    <a:pt x="152" y="960"/>
                  </a:cubicBezTo>
                  <a:cubicBezTo>
                    <a:pt x="138" y="960"/>
                    <a:pt x="125" y="966"/>
                    <a:pt x="112" y="966"/>
                  </a:cubicBezTo>
                  <a:cubicBezTo>
                    <a:pt x="79" y="966"/>
                    <a:pt x="53" y="953"/>
                    <a:pt x="33" y="933"/>
                  </a:cubicBezTo>
                  <a:cubicBezTo>
                    <a:pt x="13" y="914"/>
                    <a:pt x="0" y="887"/>
                    <a:pt x="0" y="861"/>
                  </a:cubicBezTo>
                  <a:cubicBezTo>
                    <a:pt x="0" y="841"/>
                    <a:pt x="6" y="828"/>
                    <a:pt x="13" y="814"/>
                  </a:cubicBezTo>
                  <a:cubicBezTo>
                    <a:pt x="19" y="801"/>
                    <a:pt x="33" y="788"/>
                    <a:pt x="46" y="775"/>
                  </a:cubicBezTo>
                  <a:cubicBezTo>
                    <a:pt x="119" y="708"/>
                    <a:pt x="191" y="649"/>
                    <a:pt x="251" y="603"/>
                  </a:cubicBezTo>
                  <a:cubicBezTo>
                    <a:pt x="317" y="556"/>
                    <a:pt x="377" y="517"/>
                    <a:pt x="430" y="484"/>
                  </a:cubicBezTo>
                  <a:cubicBezTo>
                    <a:pt x="377" y="450"/>
                    <a:pt x="317" y="411"/>
                    <a:pt x="251" y="364"/>
                  </a:cubicBezTo>
                  <a:cubicBezTo>
                    <a:pt x="191" y="318"/>
                    <a:pt x="119" y="259"/>
                    <a:pt x="46" y="192"/>
                  </a:cubicBezTo>
                  <a:cubicBezTo>
                    <a:pt x="33" y="179"/>
                    <a:pt x="19" y="166"/>
                    <a:pt x="13" y="153"/>
                  </a:cubicBezTo>
                  <a:cubicBezTo>
                    <a:pt x="6" y="140"/>
                    <a:pt x="0" y="120"/>
                    <a:pt x="0" y="106"/>
                  </a:cubicBezTo>
                  <a:cubicBezTo>
                    <a:pt x="0" y="73"/>
                    <a:pt x="13" y="53"/>
                    <a:pt x="33" y="27"/>
                  </a:cubicBezTo>
                  <a:cubicBezTo>
                    <a:pt x="53" y="7"/>
                    <a:pt x="79" y="0"/>
                    <a:pt x="112" y="0"/>
                  </a:cubicBezTo>
                  <a:cubicBezTo>
                    <a:pt x="125" y="0"/>
                    <a:pt x="138" y="0"/>
                    <a:pt x="152" y="7"/>
                  </a:cubicBezTo>
                  <a:cubicBezTo>
                    <a:pt x="158" y="14"/>
                    <a:pt x="172" y="20"/>
                    <a:pt x="185" y="27"/>
                  </a:cubicBezTo>
                  <a:cubicBezTo>
                    <a:pt x="277" y="106"/>
                    <a:pt x="350" y="173"/>
                    <a:pt x="410" y="219"/>
                  </a:cubicBezTo>
                  <a:cubicBezTo>
                    <a:pt x="476" y="265"/>
                    <a:pt x="529" y="298"/>
                    <a:pt x="582" y="318"/>
                  </a:cubicBezTo>
                  <a:cubicBezTo>
                    <a:pt x="628" y="344"/>
                    <a:pt x="674" y="358"/>
                    <a:pt x="721" y="364"/>
                  </a:cubicBezTo>
                  <a:cubicBezTo>
                    <a:pt x="760" y="371"/>
                    <a:pt x="813" y="378"/>
                    <a:pt x="860" y="378"/>
                  </a:cubicBezTo>
                  <a:cubicBezTo>
                    <a:pt x="899" y="378"/>
                    <a:pt x="899" y="378"/>
                    <a:pt x="899" y="378"/>
                  </a:cubicBezTo>
                  <a:cubicBezTo>
                    <a:pt x="952" y="378"/>
                    <a:pt x="1005" y="371"/>
                    <a:pt x="1051" y="371"/>
                  </a:cubicBezTo>
                  <a:cubicBezTo>
                    <a:pt x="1091" y="364"/>
                    <a:pt x="1144" y="351"/>
                    <a:pt x="1190" y="331"/>
                  </a:cubicBezTo>
                  <a:cubicBezTo>
                    <a:pt x="1243" y="305"/>
                    <a:pt x="1303" y="272"/>
                    <a:pt x="1362" y="226"/>
                  </a:cubicBezTo>
                  <a:cubicBezTo>
                    <a:pt x="1429" y="179"/>
                    <a:pt x="1508" y="113"/>
                    <a:pt x="1607" y="27"/>
                  </a:cubicBezTo>
                  <a:cubicBezTo>
                    <a:pt x="1627" y="7"/>
                    <a:pt x="1653" y="0"/>
                    <a:pt x="1680" y="0"/>
                  </a:cubicBezTo>
                  <a:cubicBezTo>
                    <a:pt x="1706" y="0"/>
                    <a:pt x="1733" y="7"/>
                    <a:pt x="1753" y="27"/>
                  </a:cubicBezTo>
                  <a:cubicBezTo>
                    <a:pt x="1779" y="53"/>
                    <a:pt x="1786" y="73"/>
                    <a:pt x="1786" y="106"/>
                  </a:cubicBezTo>
                  <a:cubicBezTo>
                    <a:pt x="1786" y="120"/>
                    <a:pt x="1779" y="140"/>
                    <a:pt x="1773" y="153"/>
                  </a:cubicBezTo>
                  <a:cubicBezTo>
                    <a:pt x="1766" y="166"/>
                    <a:pt x="1753" y="179"/>
                    <a:pt x="1746" y="192"/>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5" name="Freeform 6"/>
            <p:cNvSpPr>
              <a:spLocks noChangeArrowheads="1"/>
            </p:cNvSpPr>
            <p:nvPr/>
          </p:nvSpPr>
          <p:spPr bwMode="auto">
            <a:xfrm>
              <a:off x="2674938" y="3309938"/>
              <a:ext cx="657225" cy="347662"/>
            </a:xfrm>
            <a:custGeom>
              <a:avLst/>
              <a:gdLst>
                <a:gd name="T0" fmla="*/ 1826 w 1827"/>
                <a:gd name="T1" fmla="*/ 484 h 967"/>
                <a:gd name="T2" fmla="*/ 1826 w 1827"/>
                <a:gd name="T3" fmla="*/ 484 h 967"/>
                <a:gd name="T4" fmla="*/ 1800 w 1827"/>
                <a:gd name="T5" fmla="*/ 649 h 967"/>
                <a:gd name="T6" fmla="*/ 1720 w 1827"/>
                <a:gd name="T7" fmla="*/ 801 h 967"/>
                <a:gd name="T8" fmla="*/ 1601 w 1827"/>
                <a:gd name="T9" fmla="*/ 914 h 967"/>
                <a:gd name="T10" fmla="*/ 1436 w 1827"/>
                <a:gd name="T11" fmla="*/ 966 h 967"/>
                <a:gd name="T12" fmla="*/ 106 w 1827"/>
                <a:gd name="T13" fmla="*/ 966 h 967"/>
                <a:gd name="T14" fmla="*/ 33 w 1827"/>
                <a:gd name="T15" fmla="*/ 933 h 967"/>
                <a:gd name="T16" fmla="*/ 0 w 1827"/>
                <a:gd name="T17" fmla="*/ 861 h 967"/>
                <a:gd name="T18" fmla="*/ 0 w 1827"/>
                <a:gd name="T19" fmla="*/ 106 h 967"/>
                <a:gd name="T20" fmla="*/ 33 w 1827"/>
                <a:gd name="T21" fmla="*/ 27 h 967"/>
                <a:gd name="T22" fmla="*/ 106 w 1827"/>
                <a:gd name="T23" fmla="*/ 0 h 967"/>
                <a:gd name="T24" fmla="*/ 1416 w 1827"/>
                <a:gd name="T25" fmla="*/ 0 h 967"/>
                <a:gd name="T26" fmla="*/ 1588 w 1827"/>
                <a:gd name="T27" fmla="*/ 40 h 967"/>
                <a:gd name="T28" fmla="*/ 1720 w 1827"/>
                <a:gd name="T29" fmla="*/ 159 h 967"/>
                <a:gd name="T30" fmla="*/ 1800 w 1827"/>
                <a:gd name="T31" fmla="*/ 311 h 967"/>
                <a:gd name="T32" fmla="*/ 1826 w 1827"/>
                <a:gd name="T33" fmla="*/ 484 h 967"/>
                <a:gd name="T34" fmla="*/ 218 w 1827"/>
                <a:gd name="T35" fmla="*/ 212 h 967"/>
                <a:gd name="T36" fmla="*/ 218 w 1827"/>
                <a:gd name="T37" fmla="*/ 212 h 967"/>
                <a:gd name="T38" fmla="*/ 218 w 1827"/>
                <a:gd name="T39" fmla="*/ 755 h 967"/>
                <a:gd name="T40" fmla="*/ 1370 w 1827"/>
                <a:gd name="T41" fmla="*/ 755 h 967"/>
                <a:gd name="T42" fmla="*/ 1495 w 1827"/>
                <a:gd name="T43" fmla="*/ 728 h 967"/>
                <a:gd name="T44" fmla="*/ 1568 w 1827"/>
                <a:gd name="T45" fmla="*/ 655 h 967"/>
                <a:gd name="T46" fmla="*/ 1608 w 1827"/>
                <a:gd name="T47" fmla="*/ 570 h 967"/>
                <a:gd name="T48" fmla="*/ 1621 w 1827"/>
                <a:gd name="T49" fmla="*/ 484 h 967"/>
                <a:gd name="T50" fmla="*/ 1608 w 1827"/>
                <a:gd name="T51" fmla="*/ 397 h 967"/>
                <a:gd name="T52" fmla="*/ 1568 w 1827"/>
                <a:gd name="T53" fmla="*/ 305 h 967"/>
                <a:gd name="T54" fmla="*/ 1495 w 1827"/>
                <a:gd name="T55" fmla="*/ 239 h 967"/>
                <a:gd name="T56" fmla="*/ 1370 w 1827"/>
                <a:gd name="T57" fmla="*/ 212 h 967"/>
                <a:gd name="T58" fmla="*/ 218 w 1827"/>
                <a:gd name="T59" fmla="*/ 212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7" h="967">
                  <a:moveTo>
                    <a:pt x="1826" y="484"/>
                  </a:moveTo>
                  <a:lnTo>
                    <a:pt x="1826" y="484"/>
                  </a:lnTo>
                  <a:cubicBezTo>
                    <a:pt x="1826" y="537"/>
                    <a:pt x="1819" y="589"/>
                    <a:pt x="1800" y="649"/>
                  </a:cubicBezTo>
                  <a:cubicBezTo>
                    <a:pt x="1780" y="708"/>
                    <a:pt x="1760" y="755"/>
                    <a:pt x="1720" y="801"/>
                  </a:cubicBezTo>
                  <a:cubicBezTo>
                    <a:pt x="1687" y="847"/>
                    <a:pt x="1647" y="887"/>
                    <a:pt x="1601" y="914"/>
                  </a:cubicBezTo>
                  <a:cubicBezTo>
                    <a:pt x="1555" y="947"/>
                    <a:pt x="1495" y="960"/>
                    <a:pt x="1436" y="966"/>
                  </a:cubicBezTo>
                  <a:cubicBezTo>
                    <a:pt x="106" y="966"/>
                    <a:pt x="106" y="966"/>
                    <a:pt x="106" y="966"/>
                  </a:cubicBezTo>
                  <a:cubicBezTo>
                    <a:pt x="79" y="966"/>
                    <a:pt x="53" y="953"/>
                    <a:pt x="33" y="933"/>
                  </a:cubicBezTo>
                  <a:cubicBezTo>
                    <a:pt x="13" y="914"/>
                    <a:pt x="0" y="887"/>
                    <a:pt x="0" y="861"/>
                  </a:cubicBezTo>
                  <a:cubicBezTo>
                    <a:pt x="0" y="106"/>
                    <a:pt x="0" y="106"/>
                    <a:pt x="0" y="106"/>
                  </a:cubicBezTo>
                  <a:cubicBezTo>
                    <a:pt x="0" y="73"/>
                    <a:pt x="13" y="53"/>
                    <a:pt x="33" y="27"/>
                  </a:cubicBezTo>
                  <a:cubicBezTo>
                    <a:pt x="53" y="7"/>
                    <a:pt x="79" y="0"/>
                    <a:pt x="106" y="0"/>
                  </a:cubicBezTo>
                  <a:cubicBezTo>
                    <a:pt x="1416" y="0"/>
                    <a:pt x="1416" y="0"/>
                    <a:pt x="1416" y="0"/>
                  </a:cubicBezTo>
                  <a:cubicBezTo>
                    <a:pt x="1482" y="0"/>
                    <a:pt x="1535" y="14"/>
                    <a:pt x="1588" y="40"/>
                  </a:cubicBezTo>
                  <a:cubicBezTo>
                    <a:pt x="1641" y="73"/>
                    <a:pt x="1680" y="113"/>
                    <a:pt x="1720" y="159"/>
                  </a:cubicBezTo>
                  <a:cubicBezTo>
                    <a:pt x="1753" y="206"/>
                    <a:pt x="1780" y="259"/>
                    <a:pt x="1800" y="311"/>
                  </a:cubicBezTo>
                  <a:cubicBezTo>
                    <a:pt x="1819" y="371"/>
                    <a:pt x="1826" y="424"/>
                    <a:pt x="1826" y="484"/>
                  </a:cubicBezTo>
                  <a:close/>
                  <a:moveTo>
                    <a:pt x="218" y="212"/>
                  </a:moveTo>
                  <a:lnTo>
                    <a:pt x="218" y="212"/>
                  </a:lnTo>
                  <a:cubicBezTo>
                    <a:pt x="218" y="755"/>
                    <a:pt x="218" y="755"/>
                    <a:pt x="218" y="755"/>
                  </a:cubicBezTo>
                  <a:cubicBezTo>
                    <a:pt x="1370" y="755"/>
                    <a:pt x="1370" y="755"/>
                    <a:pt x="1370" y="755"/>
                  </a:cubicBezTo>
                  <a:cubicBezTo>
                    <a:pt x="1416" y="755"/>
                    <a:pt x="1462" y="741"/>
                    <a:pt x="1495" y="728"/>
                  </a:cubicBezTo>
                  <a:cubicBezTo>
                    <a:pt x="1528" y="708"/>
                    <a:pt x="1555" y="682"/>
                    <a:pt x="1568" y="655"/>
                  </a:cubicBezTo>
                  <a:cubicBezTo>
                    <a:pt x="1588" y="629"/>
                    <a:pt x="1601" y="603"/>
                    <a:pt x="1608" y="570"/>
                  </a:cubicBezTo>
                  <a:cubicBezTo>
                    <a:pt x="1614" y="537"/>
                    <a:pt x="1621" y="510"/>
                    <a:pt x="1621" y="484"/>
                  </a:cubicBezTo>
                  <a:cubicBezTo>
                    <a:pt x="1621" y="457"/>
                    <a:pt x="1614" y="424"/>
                    <a:pt x="1608" y="397"/>
                  </a:cubicBezTo>
                  <a:cubicBezTo>
                    <a:pt x="1601" y="364"/>
                    <a:pt x="1588" y="331"/>
                    <a:pt x="1568" y="305"/>
                  </a:cubicBezTo>
                  <a:cubicBezTo>
                    <a:pt x="1555" y="278"/>
                    <a:pt x="1528" y="259"/>
                    <a:pt x="1495" y="239"/>
                  </a:cubicBezTo>
                  <a:cubicBezTo>
                    <a:pt x="1462" y="219"/>
                    <a:pt x="1416" y="212"/>
                    <a:pt x="1370" y="212"/>
                  </a:cubicBezTo>
                  <a:lnTo>
                    <a:pt x="218" y="21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6" name="Freeform 7"/>
            <p:cNvSpPr>
              <a:spLocks noChangeArrowheads="1"/>
            </p:cNvSpPr>
            <p:nvPr/>
          </p:nvSpPr>
          <p:spPr bwMode="auto">
            <a:xfrm>
              <a:off x="3403600" y="3309938"/>
              <a:ext cx="642938" cy="76200"/>
            </a:xfrm>
            <a:custGeom>
              <a:avLst/>
              <a:gdLst>
                <a:gd name="T0" fmla="*/ 106 w 1788"/>
                <a:gd name="T1" fmla="*/ 212 h 213"/>
                <a:gd name="T2" fmla="*/ 106 w 1788"/>
                <a:gd name="T3" fmla="*/ 212 h 213"/>
                <a:gd name="T4" fmla="*/ 1681 w 1788"/>
                <a:gd name="T5" fmla="*/ 212 h 213"/>
                <a:gd name="T6" fmla="*/ 1760 w 1788"/>
                <a:gd name="T7" fmla="*/ 179 h 213"/>
                <a:gd name="T8" fmla="*/ 1787 w 1788"/>
                <a:gd name="T9" fmla="*/ 106 h 213"/>
                <a:gd name="T10" fmla="*/ 1760 w 1788"/>
                <a:gd name="T11" fmla="*/ 27 h 213"/>
                <a:gd name="T12" fmla="*/ 1681 w 1788"/>
                <a:gd name="T13" fmla="*/ 0 h 213"/>
                <a:gd name="T14" fmla="*/ 106 w 1788"/>
                <a:gd name="T15" fmla="*/ 0 h 213"/>
                <a:gd name="T16" fmla="*/ 34 w 1788"/>
                <a:gd name="T17" fmla="*/ 27 h 213"/>
                <a:gd name="T18" fmla="*/ 0 w 1788"/>
                <a:gd name="T19" fmla="*/ 106 h 213"/>
                <a:gd name="T20" fmla="*/ 34 w 1788"/>
                <a:gd name="T21" fmla="*/ 179 h 213"/>
                <a:gd name="T22" fmla="*/ 106 w 1788"/>
                <a:gd name="T23" fmla="*/ 2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8" h="213">
                  <a:moveTo>
                    <a:pt x="106" y="212"/>
                  </a:moveTo>
                  <a:lnTo>
                    <a:pt x="106" y="212"/>
                  </a:lnTo>
                  <a:cubicBezTo>
                    <a:pt x="1681" y="212"/>
                    <a:pt x="1681" y="212"/>
                    <a:pt x="1681" y="212"/>
                  </a:cubicBezTo>
                  <a:cubicBezTo>
                    <a:pt x="1714" y="212"/>
                    <a:pt x="1734" y="199"/>
                    <a:pt x="1760" y="179"/>
                  </a:cubicBezTo>
                  <a:cubicBezTo>
                    <a:pt x="1780" y="159"/>
                    <a:pt x="1787" y="133"/>
                    <a:pt x="1787" y="106"/>
                  </a:cubicBezTo>
                  <a:cubicBezTo>
                    <a:pt x="1787" y="73"/>
                    <a:pt x="1780" y="53"/>
                    <a:pt x="1760" y="27"/>
                  </a:cubicBezTo>
                  <a:cubicBezTo>
                    <a:pt x="1734" y="7"/>
                    <a:pt x="1714" y="0"/>
                    <a:pt x="1681" y="0"/>
                  </a:cubicBezTo>
                  <a:cubicBezTo>
                    <a:pt x="106" y="0"/>
                    <a:pt x="106" y="0"/>
                    <a:pt x="106" y="0"/>
                  </a:cubicBezTo>
                  <a:cubicBezTo>
                    <a:pt x="80" y="0"/>
                    <a:pt x="53" y="7"/>
                    <a:pt x="34" y="27"/>
                  </a:cubicBezTo>
                  <a:cubicBezTo>
                    <a:pt x="14" y="53"/>
                    <a:pt x="0" y="73"/>
                    <a:pt x="0" y="106"/>
                  </a:cubicBezTo>
                  <a:cubicBezTo>
                    <a:pt x="0" y="133"/>
                    <a:pt x="14" y="159"/>
                    <a:pt x="34" y="179"/>
                  </a:cubicBezTo>
                  <a:cubicBezTo>
                    <a:pt x="53" y="199"/>
                    <a:pt x="80" y="212"/>
                    <a:pt x="106" y="212"/>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sp>
          <p:nvSpPr>
            <p:cNvPr id="37" name="Freeform 8"/>
            <p:cNvSpPr>
              <a:spLocks noChangeArrowheads="1"/>
            </p:cNvSpPr>
            <p:nvPr/>
          </p:nvSpPr>
          <p:spPr bwMode="auto">
            <a:xfrm>
              <a:off x="3403600" y="3446463"/>
              <a:ext cx="642938" cy="212725"/>
            </a:xfrm>
            <a:custGeom>
              <a:avLst/>
              <a:gdLst>
                <a:gd name="T0" fmla="*/ 1760 w 1788"/>
                <a:gd name="T1" fmla="*/ 403 h 589"/>
                <a:gd name="T2" fmla="*/ 1760 w 1788"/>
                <a:gd name="T3" fmla="*/ 403 h 589"/>
                <a:gd name="T4" fmla="*/ 1681 w 1788"/>
                <a:gd name="T5" fmla="*/ 377 h 589"/>
                <a:gd name="T6" fmla="*/ 285 w 1788"/>
                <a:gd name="T7" fmla="*/ 377 h 589"/>
                <a:gd name="T8" fmla="*/ 232 w 1788"/>
                <a:gd name="T9" fmla="*/ 357 h 589"/>
                <a:gd name="T10" fmla="*/ 212 w 1788"/>
                <a:gd name="T11" fmla="*/ 317 h 589"/>
                <a:gd name="T12" fmla="*/ 212 w 1788"/>
                <a:gd name="T13" fmla="*/ 211 h 589"/>
                <a:gd name="T14" fmla="*/ 1635 w 1788"/>
                <a:gd name="T15" fmla="*/ 211 h 589"/>
                <a:gd name="T16" fmla="*/ 1707 w 1788"/>
                <a:gd name="T17" fmla="*/ 178 h 589"/>
                <a:gd name="T18" fmla="*/ 1740 w 1788"/>
                <a:gd name="T19" fmla="*/ 106 h 589"/>
                <a:gd name="T20" fmla="*/ 1707 w 1788"/>
                <a:gd name="T21" fmla="*/ 26 h 589"/>
                <a:gd name="T22" fmla="*/ 1635 w 1788"/>
                <a:gd name="T23" fmla="*/ 0 h 589"/>
                <a:gd name="T24" fmla="*/ 106 w 1788"/>
                <a:gd name="T25" fmla="*/ 0 h 589"/>
                <a:gd name="T26" fmla="*/ 34 w 1788"/>
                <a:gd name="T27" fmla="*/ 26 h 589"/>
                <a:gd name="T28" fmla="*/ 0 w 1788"/>
                <a:gd name="T29" fmla="*/ 106 h 589"/>
                <a:gd name="T30" fmla="*/ 0 w 1788"/>
                <a:gd name="T31" fmla="*/ 297 h 589"/>
                <a:gd name="T32" fmla="*/ 27 w 1788"/>
                <a:gd name="T33" fmla="*/ 416 h 589"/>
                <a:gd name="T34" fmla="*/ 87 w 1788"/>
                <a:gd name="T35" fmla="*/ 509 h 589"/>
                <a:gd name="T36" fmla="*/ 172 w 1788"/>
                <a:gd name="T37" fmla="*/ 569 h 589"/>
                <a:gd name="T38" fmla="*/ 272 w 1788"/>
                <a:gd name="T39" fmla="*/ 588 h 589"/>
                <a:gd name="T40" fmla="*/ 1681 w 1788"/>
                <a:gd name="T41" fmla="*/ 588 h 589"/>
                <a:gd name="T42" fmla="*/ 1760 w 1788"/>
                <a:gd name="T43" fmla="*/ 555 h 589"/>
                <a:gd name="T44" fmla="*/ 1787 w 1788"/>
                <a:gd name="T45" fmla="*/ 483 h 589"/>
                <a:gd name="T46" fmla="*/ 1760 w 1788"/>
                <a:gd name="T47" fmla="*/ 40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8" h="589">
                  <a:moveTo>
                    <a:pt x="1760" y="403"/>
                  </a:moveTo>
                  <a:lnTo>
                    <a:pt x="1760" y="403"/>
                  </a:lnTo>
                  <a:cubicBezTo>
                    <a:pt x="1734" y="383"/>
                    <a:pt x="1714" y="377"/>
                    <a:pt x="1681" y="377"/>
                  </a:cubicBezTo>
                  <a:cubicBezTo>
                    <a:pt x="285" y="377"/>
                    <a:pt x="285" y="377"/>
                    <a:pt x="285" y="377"/>
                  </a:cubicBezTo>
                  <a:cubicBezTo>
                    <a:pt x="265" y="377"/>
                    <a:pt x="245" y="370"/>
                    <a:pt x="232" y="357"/>
                  </a:cubicBezTo>
                  <a:cubicBezTo>
                    <a:pt x="219" y="344"/>
                    <a:pt x="212" y="337"/>
                    <a:pt x="212" y="317"/>
                  </a:cubicBezTo>
                  <a:cubicBezTo>
                    <a:pt x="212" y="211"/>
                    <a:pt x="212" y="211"/>
                    <a:pt x="212" y="211"/>
                  </a:cubicBezTo>
                  <a:cubicBezTo>
                    <a:pt x="1635" y="211"/>
                    <a:pt x="1635" y="211"/>
                    <a:pt x="1635" y="211"/>
                  </a:cubicBezTo>
                  <a:cubicBezTo>
                    <a:pt x="1661" y="211"/>
                    <a:pt x="1687" y="198"/>
                    <a:pt x="1707" y="178"/>
                  </a:cubicBezTo>
                  <a:cubicBezTo>
                    <a:pt x="1727" y="159"/>
                    <a:pt x="1740" y="132"/>
                    <a:pt x="1740" y="106"/>
                  </a:cubicBezTo>
                  <a:cubicBezTo>
                    <a:pt x="1740" y="72"/>
                    <a:pt x="1727" y="53"/>
                    <a:pt x="1707" y="26"/>
                  </a:cubicBezTo>
                  <a:cubicBezTo>
                    <a:pt x="1687" y="6"/>
                    <a:pt x="1661" y="0"/>
                    <a:pt x="1635" y="0"/>
                  </a:cubicBezTo>
                  <a:cubicBezTo>
                    <a:pt x="106" y="0"/>
                    <a:pt x="106" y="0"/>
                    <a:pt x="106" y="0"/>
                  </a:cubicBezTo>
                  <a:cubicBezTo>
                    <a:pt x="80" y="0"/>
                    <a:pt x="53" y="6"/>
                    <a:pt x="34" y="26"/>
                  </a:cubicBezTo>
                  <a:cubicBezTo>
                    <a:pt x="14" y="53"/>
                    <a:pt x="0" y="72"/>
                    <a:pt x="0" y="106"/>
                  </a:cubicBezTo>
                  <a:cubicBezTo>
                    <a:pt x="0" y="297"/>
                    <a:pt x="0" y="297"/>
                    <a:pt x="0" y="297"/>
                  </a:cubicBezTo>
                  <a:cubicBezTo>
                    <a:pt x="0" y="344"/>
                    <a:pt x="7" y="383"/>
                    <a:pt x="27" y="416"/>
                  </a:cubicBezTo>
                  <a:cubicBezTo>
                    <a:pt x="40" y="450"/>
                    <a:pt x="67" y="483"/>
                    <a:pt x="87" y="509"/>
                  </a:cubicBezTo>
                  <a:cubicBezTo>
                    <a:pt x="113" y="536"/>
                    <a:pt x="139" y="555"/>
                    <a:pt x="172" y="569"/>
                  </a:cubicBezTo>
                  <a:cubicBezTo>
                    <a:pt x="205" y="582"/>
                    <a:pt x="239" y="588"/>
                    <a:pt x="272" y="588"/>
                  </a:cubicBezTo>
                  <a:cubicBezTo>
                    <a:pt x="1681" y="588"/>
                    <a:pt x="1681" y="588"/>
                    <a:pt x="1681" y="588"/>
                  </a:cubicBezTo>
                  <a:cubicBezTo>
                    <a:pt x="1714" y="588"/>
                    <a:pt x="1734" y="575"/>
                    <a:pt x="1760" y="555"/>
                  </a:cubicBezTo>
                  <a:cubicBezTo>
                    <a:pt x="1780" y="536"/>
                    <a:pt x="1787" y="509"/>
                    <a:pt x="1787" y="483"/>
                  </a:cubicBezTo>
                  <a:cubicBezTo>
                    <a:pt x="1787" y="450"/>
                    <a:pt x="1780" y="430"/>
                    <a:pt x="1760" y="4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E63C2F"/>
                </a:solidFill>
              </a:endParaRPr>
            </a:p>
          </p:txBody>
        </p:sp>
      </p:grpSp>
      <p:sp>
        <p:nvSpPr>
          <p:cNvPr id="38" name="Title 1"/>
          <p:cNvSpPr>
            <a:spLocks noGrp="1"/>
          </p:cNvSpPr>
          <p:nvPr>
            <p:ph type="ctrTitle" hasCustomPrompt="1"/>
          </p:nvPr>
        </p:nvSpPr>
        <p:spPr>
          <a:xfrm>
            <a:off x="685800" y="3169052"/>
            <a:ext cx="7772400" cy="583521"/>
          </a:xfrm>
          <a:prstGeom prst="rect">
            <a:avLst/>
          </a:prstGeom>
        </p:spPr>
        <p:txBody>
          <a:bodyPr lIns="0" tIns="0" rIns="0" bIns="0">
            <a:noAutofit/>
          </a:bodyPr>
          <a:lstStyle>
            <a:lvl1pPr algn="l">
              <a:defRPr cap="none" baseline="0">
                <a:solidFill>
                  <a:schemeClr val="accent6"/>
                </a:solidFill>
              </a:defRPr>
            </a:lvl1pPr>
          </a:lstStyle>
          <a:p>
            <a:r>
              <a:rPr lang="en-US" dirty="0"/>
              <a:t>Click To Edit Master Title Style (Title Case)</a:t>
            </a:r>
          </a:p>
        </p:txBody>
      </p:sp>
      <p:sp>
        <p:nvSpPr>
          <p:cNvPr id="39" name="Subtitle 2"/>
          <p:cNvSpPr>
            <a:spLocks noGrp="1"/>
          </p:cNvSpPr>
          <p:nvPr>
            <p:ph type="subTitle" idx="1" hasCustomPrompt="1"/>
          </p:nvPr>
        </p:nvSpPr>
        <p:spPr>
          <a:xfrm>
            <a:off x="685800" y="3762050"/>
            <a:ext cx="7772400" cy="314917"/>
          </a:xfrm>
          <a:prstGeom prst="rect">
            <a:avLst/>
          </a:prstGeom>
        </p:spPr>
        <p:txBody>
          <a:bodyPr lIns="0" tIns="0" rIns="0" bIns="0">
            <a:noAutofit/>
          </a:bodyPr>
          <a:lstStyle>
            <a:lvl1pPr marL="0" indent="0" algn="l">
              <a:buNone/>
              <a:defRPr sz="180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 (sentence case)</a:t>
            </a:r>
          </a:p>
        </p:txBody>
      </p:sp>
      <p:sp>
        <p:nvSpPr>
          <p:cNvPr id="40" name="Text Placeholder 4"/>
          <p:cNvSpPr>
            <a:spLocks noGrp="1"/>
          </p:cNvSpPr>
          <p:nvPr>
            <p:ph type="body" sz="quarter" idx="10" hasCustomPrompt="1"/>
          </p:nvPr>
        </p:nvSpPr>
        <p:spPr>
          <a:xfrm>
            <a:off x="685800" y="4335487"/>
            <a:ext cx="7777163" cy="307810"/>
          </a:xfrm>
          <a:prstGeom prst="rect">
            <a:avLst/>
          </a:prstGeom>
        </p:spPr>
        <p:txBody>
          <a:bodyPr/>
          <a:lstStyle>
            <a:lvl1pPr marL="0" indent="0">
              <a:buNone/>
              <a:defRPr sz="1400" baseline="0">
                <a:solidFill>
                  <a:schemeClr val="accent6"/>
                </a:solidFill>
              </a:defRPr>
            </a:lvl1pPr>
          </a:lstStyle>
          <a:p>
            <a:pPr lvl="0"/>
            <a:r>
              <a:rPr lang="en-US" dirty="0"/>
              <a:t>Presenter Name   |   Title</a:t>
            </a:r>
          </a:p>
        </p:txBody>
      </p:sp>
    </p:spTree>
    <p:extLst>
      <p:ext uri="{BB962C8B-B14F-4D97-AF65-F5344CB8AC3E}">
        <p14:creationId xmlns:p14="http://schemas.microsoft.com/office/powerpoint/2010/main" val="3082308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or">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a:ext>
            </a:extLst>
          </a:blip>
          <a:srcRect b="-26006"/>
          <a:stretch/>
        </p:blipFill>
        <p:spPr>
          <a:xfrm>
            <a:off x="0" y="11805"/>
            <a:ext cx="9144000" cy="5148072"/>
          </a:xfrm>
          <a:prstGeom prst="rect">
            <a:avLst/>
          </a:prstGeom>
        </p:spPr>
      </p:pic>
      <p:sp>
        <p:nvSpPr>
          <p:cNvPr id="16" name="TextBox 15"/>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4" name="Picture Placeholder 3"/>
          <p:cNvSpPr>
            <a:spLocks noGrp="1"/>
          </p:cNvSpPr>
          <p:nvPr>
            <p:ph type="pic" sz="quarter" idx="11"/>
          </p:nvPr>
        </p:nvSpPr>
        <p:spPr>
          <a:xfrm>
            <a:off x="457200" y="515163"/>
            <a:ext cx="2743200" cy="3657600"/>
          </a:xfrm>
          <a:prstGeom prst="rect">
            <a:avLst/>
          </a:prstGeom>
          <a:solidFill>
            <a:schemeClr val="bg1"/>
          </a:solidFill>
        </p:spPr>
        <p:txBody>
          <a:bodyPr/>
          <a:lstStyle>
            <a:lvl1pPr marL="0" indent="0" algn="ctr">
              <a:buNone/>
              <a:defRPr>
                <a:solidFill>
                  <a:schemeClr val="tx2"/>
                </a:solidFill>
              </a:defRPr>
            </a:lvl1pPr>
          </a:lstStyle>
          <a:p>
            <a:r>
              <a:rPr lang="en-US"/>
              <a:t>Drag picture to placeholder or click icon to add</a:t>
            </a:r>
            <a:endParaRPr lang="en-US" dirty="0"/>
          </a:p>
        </p:txBody>
      </p:sp>
      <p:sp>
        <p:nvSpPr>
          <p:cNvPr id="6" name="Text Placeholder 5"/>
          <p:cNvSpPr>
            <a:spLocks noGrp="1"/>
          </p:cNvSpPr>
          <p:nvPr>
            <p:ph type="body" sz="quarter" idx="12" hasCustomPrompt="1"/>
          </p:nvPr>
        </p:nvSpPr>
        <p:spPr>
          <a:xfrm>
            <a:off x="3629716" y="515163"/>
            <a:ext cx="5057084" cy="3687763"/>
          </a:xfrm>
          <a:prstGeom prst="rect">
            <a:avLst/>
          </a:prstGeom>
        </p:spPr>
        <p:txBody>
          <a:bodyPr bIns="457200" anchor="b"/>
          <a:lstStyle>
            <a:lvl1pPr marL="0" indent="0">
              <a:lnSpc>
                <a:spcPct val="100000"/>
              </a:lnSpc>
              <a:spcBef>
                <a:spcPts val="0"/>
              </a:spcBef>
              <a:spcAft>
                <a:spcPts val="600"/>
              </a:spcAft>
              <a:buNone/>
              <a:defRPr>
                <a:solidFill>
                  <a:schemeClr val="tx2"/>
                </a:solidFill>
              </a:defRPr>
            </a:lvl1pPr>
            <a:lvl2pPr marL="0" indent="-228600">
              <a:spcBef>
                <a:spcPts val="600"/>
              </a:spcBef>
              <a:buClr>
                <a:schemeClr val="accent1"/>
              </a:buClr>
              <a:buFont typeface="Wingdings" charset="2"/>
              <a:buChar char="§"/>
              <a:defRPr>
                <a:solidFill>
                  <a:schemeClr val="tx2"/>
                </a:solidFill>
              </a:defRPr>
            </a:lvl2pPr>
            <a:lvl3pPr marL="457200" indent="-228600">
              <a:buFont typeface="Lucida Grande"/>
              <a:buChar char="–"/>
              <a:defRPr>
                <a:solidFill>
                  <a:schemeClr val="tx2"/>
                </a:solidFill>
              </a:defRPr>
            </a:lvl3pPr>
          </a:lstStyle>
          <a:p>
            <a:pPr lvl="0"/>
            <a:r>
              <a:rPr lang="en-US" dirty="0"/>
              <a:t>Presenter Name</a:t>
            </a:r>
          </a:p>
          <a:p>
            <a:pPr lvl="1"/>
            <a:r>
              <a:rPr lang="en-US" dirty="0"/>
              <a:t>Second level</a:t>
            </a:r>
          </a:p>
          <a:p>
            <a:pPr lvl="2"/>
            <a:r>
              <a:rPr lang="en-US" dirty="0"/>
              <a:t>Third level</a:t>
            </a:r>
          </a:p>
        </p:txBody>
      </p:sp>
    </p:spTree>
    <p:extLst>
      <p:ext uri="{BB962C8B-B14F-4D97-AF65-F5344CB8AC3E}">
        <p14:creationId xmlns:p14="http://schemas.microsoft.com/office/powerpoint/2010/main" val="65744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8072"/>
          </a:xfrm>
          <a:prstGeom prst="rect">
            <a:avLst/>
          </a:prstGeom>
        </p:spPr>
      </p:pic>
      <p:sp>
        <p:nvSpPr>
          <p:cNvPr id="7" name="Text Placeholder 6"/>
          <p:cNvSpPr>
            <a:spLocks noGrp="1"/>
          </p:cNvSpPr>
          <p:nvPr>
            <p:ph type="body" sz="quarter" idx="10" hasCustomPrompt="1"/>
          </p:nvPr>
        </p:nvSpPr>
        <p:spPr>
          <a:xfrm>
            <a:off x="457200" y="3197412"/>
            <a:ext cx="8229600" cy="1673038"/>
          </a:xfrm>
          <a:prstGeom prst="rect">
            <a:avLst/>
          </a:prstGeom>
        </p:spPr>
        <p:txBody>
          <a:bodyPr anchor="ctr">
            <a:noAutofit/>
          </a:bodyPr>
          <a:lstStyle>
            <a:lvl1pPr marL="0" indent="0" algn="l">
              <a:buNone/>
              <a:defRPr sz="2400" b="0" i="0" cap="none" baseline="0">
                <a:solidFill>
                  <a:schemeClr val="bg1"/>
                </a:solidFill>
                <a:latin typeface="+mj-lt"/>
                <a:cs typeface="Helvetica Neue"/>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Click to Add Title (Title Case)</a:t>
            </a:r>
          </a:p>
        </p:txBody>
      </p:sp>
      <p:grpSp>
        <p:nvGrpSpPr>
          <p:cNvPr id="30" name="Group 29"/>
          <p:cNvGrpSpPr/>
          <p:nvPr userDrawn="1"/>
        </p:nvGrpSpPr>
        <p:grpSpPr>
          <a:xfrm>
            <a:off x="2250632" y="-116047"/>
            <a:ext cx="7134198" cy="2088336"/>
            <a:chOff x="2250632" y="-116047"/>
            <a:chExt cx="7134198" cy="2088336"/>
          </a:xfrm>
          <a:noFill/>
        </p:grpSpPr>
        <p:sp>
          <p:nvSpPr>
            <p:cNvPr id="31" name="Hexagon 30"/>
            <p:cNvSpPr/>
            <p:nvPr/>
          </p:nvSpPr>
          <p:spPr>
            <a:xfrm>
              <a:off x="2250632" y="43428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Hexagon 31"/>
            <p:cNvSpPr/>
            <p:nvPr/>
          </p:nvSpPr>
          <p:spPr>
            <a:xfrm>
              <a:off x="7127719" y="873711"/>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Hexagon 32"/>
            <p:cNvSpPr/>
            <p:nvPr/>
          </p:nvSpPr>
          <p:spPr>
            <a:xfrm>
              <a:off x="7620153" y="219715"/>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Hexagon 33"/>
            <p:cNvSpPr/>
            <p:nvPr/>
          </p:nvSpPr>
          <p:spPr>
            <a:xfrm>
              <a:off x="8160105" y="1093427"/>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Hexagon 34"/>
            <p:cNvSpPr/>
            <p:nvPr/>
          </p:nvSpPr>
          <p:spPr>
            <a:xfrm>
              <a:off x="7875023" y="1532858"/>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Hexagon 35"/>
            <p:cNvSpPr/>
            <p:nvPr/>
          </p:nvSpPr>
          <p:spPr>
            <a:xfrm>
              <a:off x="6242100" y="659146"/>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Hexagon 36"/>
            <p:cNvSpPr/>
            <p:nvPr/>
          </p:nvSpPr>
          <p:spPr>
            <a:xfrm>
              <a:off x="8160105" y="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Hexagon 37"/>
            <p:cNvSpPr/>
            <p:nvPr/>
          </p:nvSpPr>
          <p:spPr>
            <a:xfrm>
              <a:off x="5576847" y="-116047"/>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Hexagon 38"/>
            <p:cNvSpPr/>
            <p:nvPr/>
          </p:nvSpPr>
          <p:spPr>
            <a:xfrm>
              <a:off x="4807917" y="341825"/>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Hexagon 39"/>
            <p:cNvSpPr/>
            <p:nvPr/>
          </p:nvSpPr>
          <p:spPr>
            <a:xfrm>
              <a:off x="5693481" y="1120756"/>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Hexagon 40"/>
            <p:cNvSpPr/>
            <p:nvPr/>
          </p:nvSpPr>
          <p:spPr>
            <a:xfrm>
              <a:off x="8875091" y="56154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55665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8072"/>
          </a:xfrm>
          <a:prstGeom prst="rect">
            <a:avLst/>
          </a:prstGeom>
        </p:spPr>
      </p:pic>
      <p:sp>
        <p:nvSpPr>
          <p:cNvPr id="7" name="Text Placeholder 6"/>
          <p:cNvSpPr>
            <a:spLocks noGrp="1"/>
          </p:cNvSpPr>
          <p:nvPr>
            <p:ph type="body" sz="quarter" idx="10" hasCustomPrompt="1"/>
          </p:nvPr>
        </p:nvSpPr>
        <p:spPr>
          <a:xfrm>
            <a:off x="457200" y="3197412"/>
            <a:ext cx="8229600" cy="1673038"/>
          </a:xfrm>
          <a:prstGeom prst="rect">
            <a:avLst/>
          </a:prstGeom>
        </p:spPr>
        <p:txBody>
          <a:bodyPr anchor="ctr">
            <a:noAutofit/>
          </a:bodyPr>
          <a:lstStyle>
            <a:lvl1pPr marL="0" indent="0" algn="l">
              <a:buNone/>
              <a:defRPr sz="2400" b="0" i="0" cap="none">
                <a:solidFill>
                  <a:schemeClr val="bg1"/>
                </a:solidFill>
                <a:latin typeface="+mj-lt"/>
                <a:cs typeface="Helvetica Neue"/>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Click to Add Title (Title Case)</a:t>
            </a:r>
          </a:p>
        </p:txBody>
      </p:sp>
      <p:grpSp>
        <p:nvGrpSpPr>
          <p:cNvPr id="30" name="Group 29"/>
          <p:cNvGrpSpPr/>
          <p:nvPr userDrawn="1"/>
        </p:nvGrpSpPr>
        <p:grpSpPr>
          <a:xfrm>
            <a:off x="2250632" y="-116047"/>
            <a:ext cx="7134198" cy="2088336"/>
            <a:chOff x="2250632" y="-116047"/>
            <a:chExt cx="7134198" cy="2088336"/>
          </a:xfrm>
          <a:noFill/>
        </p:grpSpPr>
        <p:sp>
          <p:nvSpPr>
            <p:cNvPr id="31" name="Hexagon 30"/>
            <p:cNvSpPr/>
            <p:nvPr/>
          </p:nvSpPr>
          <p:spPr>
            <a:xfrm>
              <a:off x="2250632" y="43428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Hexagon 31"/>
            <p:cNvSpPr/>
            <p:nvPr/>
          </p:nvSpPr>
          <p:spPr>
            <a:xfrm>
              <a:off x="7127719" y="873711"/>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Hexagon 32"/>
            <p:cNvSpPr/>
            <p:nvPr/>
          </p:nvSpPr>
          <p:spPr>
            <a:xfrm>
              <a:off x="7620153" y="219715"/>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Hexagon 33"/>
            <p:cNvSpPr/>
            <p:nvPr/>
          </p:nvSpPr>
          <p:spPr>
            <a:xfrm>
              <a:off x="8160105" y="1093427"/>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Hexagon 34"/>
            <p:cNvSpPr/>
            <p:nvPr/>
          </p:nvSpPr>
          <p:spPr>
            <a:xfrm>
              <a:off x="7875023" y="1532858"/>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Hexagon 35"/>
            <p:cNvSpPr/>
            <p:nvPr/>
          </p:nvSpPr>
          <p:spPr>
            <a:xfrm>
              <a:off x="6242100" y="659146"/>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Hexagon 36"/>
            <p:cNvSpPr/>
            <p:nvPr/>
          </p:nvSpPr>
          <p:spPr>
            <a:xfrm>
              <a:off x="8160105" y="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Hexagon 37"/>
            <p:cNvSpPr/>
            <p:nvPr/>
          </p:nvSpPr>
          <p:spPr>
            <a:xfrm>
              <a:off x="5576847" y="-116047"/>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Hexagon 38"/>
            <p:cNvSpPr/>
            <p:nvPr/>
          </p:nvSpPr>
          <p:spPr>
            <a:xfrm>
              <a:off x="4807917" y="341825"/>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Hexagon 39"/>
            <p:cNvSpPr/>
            <p:nvPr/>
          </p:nvSpPr>
          <p:spPr>
            <a:xfrm>
              <a:off x="5693481" y="1120756"/>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Hexagon 40"/>
            <p:cNvSpPr/>
            <p:nvPr/>
          </p:nvSpPr>
          <p:spPr>
            <a:xfrm>
              <a:off x="8875091" y="561540"/>
              <a:ext cx="509739" cy="439431"/>
            </a:xfrm>
            <a:prstGeom prst="hexagon">
              <a:avLst/>
            </a:prstGeom>
            <a:grpFill/>
            <a:ln w="6350" cmpd="sng">
              <a:solidFill>
                <a:schemeClr val="bg1">
                  <a:alpha val="3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41758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lstStyle>
            <a:lvl1pPr>
              <a:defRPr baseline="0"/>
            </a:lvl1pPr>
          </a:lstStyle>
          <a:p>
            <a:r>
              <a:rPr lang="en-US" dirty="0"/>
              <a:t>Click to add headline (sentence case)</a:t>
            </a:r>
          </a:p>
        </p:txBody>
      </p:sp>
      <p:sp>
        <p:nvSpPr>
          <p:cNvPr id="18" name="Content Placeholder 17"/>
          <p:cNvSpPr>
            <a:spLocks noGrp="1"/>
          </p:cNvSpPr>
          <p:nvPr>
            <p:ph sz="quarter" idx="10"/>
          </p:nvPr>
        </p:nvSpPr>
        <p:spPr>
          <a:xfrm>
            <a:off x="457200" y="1188720"/>
            <a:ext cx="8229600" cy="3200400"/>
          </a:xfrm>
          <a:prstGeom prst="rect">
            <a:avLst/>
          </a:prstGeom>
        </p:spPr>
        <p:txBody>
          <a:bodyPr/>
          <a:lstStyle>
            <a:lvl1pPr marL="0" indent="0">
              <a:spcBef>
                <a:spcPts val="2200"/>
              </a:spcBef>
              <a:spcAft>
                <a:spcPts val="300"/>
              </a:spcAft>
              <a:buFontTx/>
              <a:buNone/>
              <a:defRPr baseline="0"/>
            </a:lvl1pPr>
            <a:lvl2pPr marL="457200" indent="-228600">
              <a:spcBef>
                <a:spcPts val="300"/>
              </a:spcBef>
              <a:buClr>
                <a:schemeClr val="accent1"/>
              </a:buClr>
              <a:buFont typeface="Wingdings" charset="2"/>
              <a:buChar char="§"/>
              <a:defRPr baseline="0"/>
            </a:lvl2pPr>
            <a:lvl3pPr marL="914400" indent="-228600">
              <a:buClrTx/>
              <a:buFont typeface="Lucida Grande"/>
              <a:buChar char="-"/>
              <a:defRPr/>
            </a:lvl3pPr>
            <a:lvl4pPr marL="1371600" indent="-228600">
              <a:buClr>
                <a:schemeClr val="accent1"/>
              </a:buClr>
              <a:buFont typeface="Lucida Grande"/>
              <a:buChar char="◻"/>
              <a:defRPr/>
            </a:lvl4pPr>
            <a:lvl5pPr marL="2057400" indent="-228600">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8"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516989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830294" y="274320"/>
            <a:ext cx="5483412" cy="4572000"/>
          </a:xfrm>
          <a:prstGeom prst="rect">
            <a:avLst/>
          </a:prstGeom>
        </p:spPr>
        <p:txBody>
          <a:bodyPr anchor="ctr">
            <a:noAutofit/>
          </a:bodyPr>
          <a:lstStyle>
            <a:lvl1pPr marL="0" indent="0" algn="ctr">
              <a:lnSpc>
                <a:spcPts val="3400"/>
              </a:lnSpc>
              <a:spcBef>
                <a:spcPts val="2400"/>
              </a:spcBef>
              <a:buNone/>
              <a:defRPr sz="3200" b="0" i="0" cap="none" baseline="0">
                <a:solidFill>
                  <a:schemeClr val="bg1"/>
                </a:solidFill>
                <a:latin typeface="+mj-lt"/>
                <a:cs typeface="Helvetica Neue"/>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Quote.</a:t>
            </a:r>
            <a:br>
              <a:rPr lang="en-US" dirty="0"/>
            </a:br>
            <a:r>
              <a:rPr lang="en-US" dirty="0"/>
              <a:t>(sentence case)</a:t>
            </a:r>
          </a:p>
        </p:txBody>
      </p:sp>
    </p:spTree>
    <p:extLst>
      <p:ext uri="{BB962C8B-B14F-4D97-AF65-F5344CB8AC3E}">
        <p14:creationId xmlns:p14="http://schemas.microsoft.com/office/powerpoint/2010/main" val="505511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lstStyle/>
          <a:p>
            <a:r>
              <a:rPr lang="en-US" dirty="0"/>
              <a:t>Click to add headline (sentence case)</a:t>
            </a:r>
          </a:p>
        </p:txBody>
      </p:sp>
      <p:sp>
        <p:nvSpPr>
          <p:cNvPr id="18" name="TextBox 17"/>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6"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2623607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TextBox 17"/>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6"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364079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19" name="Text Placeholder 2"/>
          <p:cNvSpPr>
            <a:spLocks noGrp="1"/>
          </p:cNvSpPr>
          <p:nvPr>
            <p:ph type="body" sz="quarter" idx="36"/>
          </p:nvPr>
        </p:nvSpPr>
        <p:spPr>
          <a:xfrm>
            <a:off x="365698" y="1102524"/>
            <a:ext cx="4101716" cy="1030282"/>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61539" y="441864"/>
            <a:ext cx="8406034" cy="401648"/>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(2 Column layout)</a:t>
            </a:r>
          </a:p>
        </p:txBody>
      </p:sp>
      <p:sp>
        <p:nvSpPr>
          <p:cNvPr id="11" name="Text Placeholder 2">
            <a:extLst>
              <a:ext uri="{FF2B5EF4-FFF2-40B4-BE49-F238E27FC236}">
                <a16:creationId xmlns:a16="http://schemas.microsoft.com/office/drawing/2014/main" id="{E21937B1-0439-4B6D-8900-E26C5323EAD8}"/>
              </a:ext>
            </a:extLst>
          </p:cNvPr>
          <p:cNvSpPr>
            <a:spLocks noGrp="1"/>
          </p:cNvSpPr>
          <p:nvPr>
            <p:ph type="body" sz="quarter" idx="40"/>
          </p:nvPr>
        </p:nvSpPr>
        <p:spPr>
          <a:xfrm>
            <a:off x="4665856" y="1096332"/>
            <a:ext cx="4101716" cy="1030282"/>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7" name="Slide Number Placeholder 5">
            <a:extLst>
              <a:ext uri="{FF2B5EF4-FFF2-40B4-BE49-F238E27FC236}">
                <a16:creationId xmlns:a16="http://schemas.microsoft.com/office/drawing/2014/main" id="{1417AC67-3602-40B4-96C2-23792D64E40F}"/>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40483842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Background">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a:ext>
            </a:extLst>
          </a:blip>
          <a:srcRect b="-26006"/>
          <a:stretch/>
        </p:blipFill>
        <p:spPr>
          <a:xfrm>
            <a:off x="0" y="11805"/>
            <a:ext cx="9144000" cy="5148072"/>
          </a:xfrm>
          <a:prstGeom prst="rect">
            <a:avLst/>
          </a:prstGeom>
        </p:spPr>
      </p:pic>
      <p:sp>
        <p:nvSpPr>
          <p:cNvPr id="18" name="TextBox 17"/>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6"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14634171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lstStyle/>
          <a:p>
            <a:r>
              <a:rPr lang="en-US" dirty="0"/>
              <a:t>Click to add headline (sentence case)</a:t>
            </a:r>
          </a:p>
        </p:txBody>
      </p:sp>
      <p:sp>
        <p:nvSpPr>
          <p:cNvPr id="4" name="Content Placeholder 3"/>
          <p:cNvSpPr>
            <a:spLocks noGrp="1"/>
          </p:cNvSpPr>
          <p:nvPr>
            <p:ph sz="half" idx="2"/>
          </p:nvPr>
        </p:nvSpPr>
        <p:spPr>
          <a:xfrm>
            <a:off x="457200" y="1188720"/>
            <a:ext cx="4038600" cy="3200400"/>
          </a:xfrm>
          <a:prstGeom prst="rect">
            <a:avLst/>
          </a:prstGeom>
        </p:spPr>
        <p:txBody>
          <a:bodyPr>
            <a:noAutofit/>
          </a:bodyPr>
          <a:lstStyle>
            <a:lvl1pPr>
              <a:defRPr sz="18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Box 19"/>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8" name="Content Placeholder 3"/>
          <p:cNvSpPr>
            <a:spLocks noGrp="1"/>
          </p:cNvSpPr>
          <p:nvPr>
            <p:ph sz="half" idx="10"/>
          </p:nvPr>
        </p:nvSpPr>
        <p:spPr>
          <a:xfrm>
            <a:off x="4648200" y="1188720"/>
            <a:ext cx="4038600" cy="3200400"/>
          </a:xfrm>
          <a:prstGeom prst="rect">
            <a:avLst/>
          </a:prstGeom>
        </p:spPr>
        <p:txBody>
          <a:bodyPr>
            <a:noAutofit/>
          </a:bodyPr>
          <a:lstStyle>
            <a:lvl1pPr>
              <a:defRPr sz="18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548535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noAutofit/>
          </a:bodyPr>
          <a:lstStyle/>
          <a:p>
            <a:r>
              <a:rPr lang="en-US" dirty="0"/>
              <a:t>Click to add headline (sentence case)</a:t>
            </a:r>
          </a:p>
        </p:txBody>
      </p:sp>
      <p:sp>
        <p:nvSpPr>
          <p:cNvPr id="19" name="Text Placeholder 2"/>
          <p:cNvSpPr>
            <a:spLocks noGrp="1"/>
          </p:cNvSpPr>
          <p:nvPr>
            <p:ph idx="1" hasCustomPrompt="1"/>
          </p:nvPr>
        </p:nvSpPr>
        <p:spPr bwMode="gray">
          <a:xfrm>
            <a:off x="457198" y="1961880"/>
            <a:ext cx="40233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48" hasCustomPrompt="1"/>
          </p:nvPr>
        </p:nvSpPr>
        <p:spPr>
          <a:xfrm>
            <a:off x="457198" y="1188720"/>
            <a:ext cx="4023360" cy="640080"/>
          </a:xfrm>
          <a:prstGeom prst="rect">
            <a:avLst/>
          </a:prstGeom>
          <a:solidFill>
            <a:schemeClr val="accent1"/>
          </a:solidFill>
        </p:spPr>
        <p:txBody>
          <a:bodyPr lIns="91440" bIns="45720" anchor="b">
            <a:noAutofit/>
          </a:bodyPr>
          <a:lstStyle>
            <a:lvl1pPr marL="0" indent="0">
              <a:lnSpc>
                <a:spcPts val="2000"/>
              </a:lnSpc>
              <a:spcBef>
                <a:spcPts val="0"/>
              </a:spcBef>
              <a:buNone/>
              <a:defRPr sz="1800" b="1">
                <a:solidFill>
                  <a:schemeClr val="bg1"/>
                </a:solidFill>
              </a:defRPr>
            </a:lvl1pPr>
          </a:lstStyle>
          <a:p>
            <a:pPr lvl="0"/>
            <a:r>
              <a:rPr lang="en-US" dirty="0"/>
              <a:t>Header (Title Case)</a:t>
            </a:r>
          </a:p>
        </p:txBody>
      </p:sp>
      <p:sp>
        <p:nvSpPr>
          <p:cNvPr id="45" name="TextBox 44"/>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21" name="Text Placeholder 2"/>
          <p:cNvSpPr>
            <a:spLocks noGrp="1"/>
          </p:cNvSpPr>
          <p:nvPr>
            <p:ph idx="54" hasCustomPrompt="1"/>
          </p:nvPr>
        </p:nvSpPr>
        <p:spPr bwMode="gray">
          <a:xfrm>
            <a:off x="4663440" y="1961880"/>
            <a:ext cx="40233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55" hasCustomPrompt="1"/>
          </p:nvPr>
        </p:nvSpPr>
        <p:spPr>
          <a:xfrm>
            <a:off x="4663440" y="1188720"/>
            <a:ext cx="4023360" cy="640080"/>
          </a:xfrm>
          <a:prstGeom prst="rect">
            <a:avLst/>
          </a:prstGeom>
          <a:solidFill>
            <a:schemeClr val="accent2"/>
          </a:solidFill>
        </p:spPr>
        <p:txBody>
          <a:bodyPr lIns="91440" bIns="45720" anchor="b">
            <a:noAutofit/>
          </a:bodyPr>
          <a:lstStyle>
            <a:lvl1pPr marL="0" marR="0" indent="0" algn="l" defTabSz="457200" rtl="0" eaLnBrk="1" fontAlgn="auto" latinLnBrk="0" hangingPunct="1">
              <a:lnSpc>
                <a:spcPts val="2000"/>
              </a:lnSpc>
              <a:spcBef>
                <a:spcPts val="0"/>
              </a:spcBef>
              <a:spcAft>
                <a:spcPts val="0"/>
              </a:spcAft>
              <a:buClr>
                <a:schemeClr val="accent1"/>
              </a:buClr>
              <a:buSzTx/>
              <a:buFont typeface="Wingdings" charset="2"/>
              <a:buNone/>
              <a:tabLst/>
              <a:defRPr sz="1800" b="1">
                <a:solidFill>
                  <a:schemeClr val="bg1"/>
                </a:solidFill>
              </a:defRPr>
            </a:lvl1pPr>
          </a:lstStyle>
          <a:p>
            <a:pPr marL="0" marR="0" lvl="0" indent="0" algn="l" defTabSz="457200" rtl="0" eaLnBrk="1" fontAlgn="auto" latinLnBrk="0" hangingPunct="1">
              <a:lnSpc>
                <a:spcPts val="2000"/>
              </a:lnSpc>
              <a:spcBef>
                <a:spcPts val="0"/>
              </a:spcBef>
              <a:spcAft>
                <a:spcPts val="0"/>
              </a:spcAft>
              <a:buClr>
                <a:schemeClr val="accent1"/>
              </a:buClr>
              <a:buSzTx/>
              <a:buFont typeface="Wingdings" charset="2"/>
              <a:buNone/>
              <a:tabLst/>
              <a:defRPr/>
            </a:pPr>
            <a:r>
              <a:rPr lang="en-US" dirty="0"/>
              <a:t>Header (Title Case)</a:t>
            </a:r>
          </a:p>
        </p:txBody>
      </p:sp>
      <p:sp>
        <p:nvSpPr>
          <p:cNvPr id="24" name="Content Placeholder 5"/>
          <p:cNvSpPr>
            <a:spLocks noGrp="1"/>
          </p:cNvSpPr>
          <p:nvPr>
            <p:ph sz="quarter" idx="53" hasCustomPrompt="1"/>
          </p:nvPr>
        </p:nvSpPr>
        <p:spPr>
          <a:xfrm>
            <a:off x="457200" y="4399582"/>
            <a:ext cx="8229600" cy="258762"/>
          </a:xfrm>
          <a:prstGeom prst="rect">
            <a:avLst/>
          </a:prstGeom>
        </p:spPr>
        <p:txBody>
          <a:bodyPr>
            <a:noAutofit/>
          </a:bodyPr>
          <a:lstStyle>
            <a:lvl1pPr marL="0" indent="0">
              <a:lnSpc>
                <a:spcPct val="100000"/>
              </a:lnSpc>
              <a:buNone/>
              <a:defRPr sz="800"/>
            </a:lvl1pPr>
          </a:lstStyle>
          <a:p>
            <a:pPr lvl="0"/>
            <a:r>
              <a:rPr lang="en-US" dirty="0"/>
              <a:t>Source:</a:t>
            </a:r>
          </a:p>
        </p:txBody>
      </p:sp>
    </p:spTree>
    <p:extLst>
      <p:ext uri="{BB962C8B-B14F-4D97-AF65-F5344CB8AC3E}">
        <p14:creationId xmlns:p14="http://schemas.microsoft.com/office/powerpoint/2010/main" val="1093525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 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lstStyle/>
          <a:p>
            <a:r>
              <a:rPr lang="en-US" dirty="0"/>
              <a:t>Click to add headline (sentence case)</a:t>
            </a:r>
          </a:p>
        </p:txBody>
      </p:sp>
      <p:sp>
        <p:nvSpPr>
          <p:cNvPr id="19" name="Text Placeholder 2"/>
          <p:cNvSpPr>
            <a:spLocks noGrp="1"/>
          </p:cNvSpPr>
          <p:nvPr>
            <p:ph idx="1" hasCustomPrompt="1"/>
          </p:nvPr>
        </p:nvSpPr>
        <p:spPr bwMode="gray">
          <a:xfrm>
            <a:off x="457200" y="1961880"/>
            <a:ext cx="26517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48" hasCustomPrompt="1"/>
          </p:nvPr>
        </p:nvSpPr>
        <p:spPr>
          <a:xfrm>
            <a:off x="457200" y="1188720"/>
            <a:ext cx="2651760" cy="640080"/>
          </a:xfrm>
          <a:prstGeom prst="rect">
            <a:avLst/>
          </a:prstGeom>
          <a:solidFill>
            <a:schemeClr val="accent1"/>
          </a:solidFill>
        </p:spPr>
        <p:txBody>
          <a:bodyPr lIns="91440" rIns="91440" bIns="45720" anchor="b"/>
          <a:lstStyle>
            <a:lvl1pPr marL="0" indent="0">
              <a:lnSpc>
                <a:spcPts val="2000"/>
              </a:lnSpc>
              <a:spcBef>
                <a:spcPts val="0"/>
              </a:spcBef>
              <a:buNone/>
              <a:defRPr sz="1800" b="1">
                <a:solidFill>
                  <a:schemeClr val="bg1"/>
                </a:solidFill>
              </a:defRPr>
            </a:lvl1pPr>
          </a:lstStyle>
          <a:p>
            <a:pPr lvl="0"/>
            <a:r>
              <a:rPr lang="en-US" dirty="0"/>
              <a:t>Header (Title Case)</a:t>
            </a:r>
          </a:p>
        </p:txBody>
      </p:sp>
      <p:sp>
        <p:nvSpPr>
          <p:cNvPr id="41" name="Text Placeholder 3"/>
          <p:cNvSpPr>
            <a:spLocks noGrp="1"/>
          </p:cNvSpPr>
          <p:nvPr>
            <p:ph type="body" sz="quarter" idx="50" hasCustomPrompt="1"/>
          </p:nvPr>
        </p:nvSpPr>
        <p:spPr>
          <a:xfrm>
            <a:off x="3246120" y="1188720"/>
            <a:ext cx="2651760" cy="640080"/>
          </a:xfrm>
          <a:prstGeom prst="rect">
            <a:avLst/>
          </a:prstGeom>
          <a:solidFill>
            <a:schemeClr val="accent2"/>
          </a:solidFill>
        </p:spPr>
        <p:txBody>
          <a:bodyPr lIns="91440" rIns="91440" bIns="45720" anchor="b"/>
          <a:lstStyle>
            <a:lvl1pPr marL="0" indent="0">
              <a:lnSpc>
                <a:spcPts val="2000"/>
              </a:lnSpc>
              <a:spcBef>
                <a:spcPts val="0"/>
              </a:spcBef>
              <a:buNone/>
              <a:defRPr sz="1800" b="1">
                <a:solidFill>
                  <a:schemeClr val="bg1"/>
                </a:solidFill>
              </a:defRPr>
            </a:lvl1pPr>
          </a:lstStyle>
          <a:p>
            <a:pPr lvl="0"/>
            <a:r>
              <a:rPr lang="en-US" dirty="0"/>
              <a:t>Header (Title Case)</a:t>
            </a:r>
          </a:p>
        </p:txBody>
      </p:sp>
      <p:sp>
        <p:nvSpPr>
          <p:cNvPr id="43" name="Text Placeholder 3"/>
          <p:cNvSpPr>
            <a:spLocks noGrp="1"/>
          </p:cNvSpPr>
          <p:nvPr>
            <p:ph type="body" sz="quarter" idx="52" hasCustomPrompt="1"/>
          </p:nvPr>
        </p:nvSpPr>
        <p:spPr>
          <a:xfrm>
            <a:off x="6035040" y="1188720"/>
            <a:ext cx="2651760" cy="640080"/>
          </a:xfrm>
          <a:prstGeom prst="rect">
            <a:avLst/>
          </a:prstGeom>
          <a:solidFill>
            <a:srgbClr val="F49200"/>
          </a:solidFill>
        </p:spPr>
        <p:txBody>
          <a:bodyPr lIns="91440" rIns="91440" bIns="45720" anchor="b"/>
          <a:lstStyle>
            <a:lvl1pPr marL="0" indent="0">
              <a:lnSpc>
                <a:spcPts val="2000"/>
              </a:lnSpc>
              <a:spcBef>
                <a:spcPts val="0"/>
              </a:spcBef>
              <a:buNone/>
              <a:defRPr sz="1800" b="1">
                <a:solidFill>
                  <a:schemeClr val="bg1"/>
                </a:solidFill>
              </a:defRPr>
            </a:lvl1pPr>
          </a:lstStyle>
          <a:p>
            <a:pPr lvl="0"/>
            <a:r>
              <a:rPr lang="en-US" dirty="0"/>
              <a:t>Header (Title Case)</a:t>
            </a:r>
          </a:p>
        </p:txBody>
      </p:sp>
      <p:sp>
        <p:nvSpPr>
          <p:cNvPr id="45" name="TextBox 44"/>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55"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
        <p:nvSpPr>
          <p:cNvPr id="23" name="Text Placeholder 2"/>
          <p:cNvSpPr>
            <a:spLocks noGrp="1"/>
          </p:cNvSpPr>
          <p:nvPr>
            <p:ph idx="54" hasCustomPrompt="1"/>
          </p:nvPr>
        </p:nvSpPr>
        <p:spPr bwMode="gray">
          <a:xfrm>
            <a:off x="3246120" y="1961880"/>
            <a:ext cx="26517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idx="55" hasCustomPrompt="1"/>
          </p:nvPr>
        </p:nvSpPr>
        <p:spPr bwMode="gray">
          <a:xfrm>
            <a:off x="6035040" y="1961880"/>
            <a:ext cx="26517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4930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 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8600"/>
            <a:ext cx="8229600" cy="822960"/>
          </a:xfrm>
          <a:prstGeom prst="rect">
            <a:avLst/>
          </a:prstGeom>
        </p:spPr>
        <p:txBody>
          <a:bodyPr/>
          <a:lstStyle/>
          <a:p>
            <a:r>
              <a:rPr lang="en-US" dirty="0"/>
              <a:t>Click to add headline (sentence case)</a:t>
            </a:r>
          </a:p>
        </p:txBody>
      </p:sp>
      <p:sp>
        <p:nvSpPr>
          <p:cNvPr id="19" name="Text Placeholder 2"/>
          <p:cNvSpPr>
            <a:spLocks noGrp="1"/>
          </p:cNvSpPr>
          <p:nvPr>
            <p:ph idx="1" hasCustomPrompt="1"/>
          </p:nvPr>
        </p:nvSpPr>
        <p:spPr bwMode="gray">
          <a:xfrm>
            <a:off x="457200" y="1961880"/>
            <a:ext cx="19659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48" hasCustomPrompt="1"/>
          </p:nvPr>
        </p:nvSpPr>
        <p:spPr>
          <a:xfrm>
            <a:off x="457200" y="1188720"/>
            <a:ext cx="1965960" cy="640080"/>
          </a:xfrm>
          <a:prstGeom prst="rect">
            <a:avLst/>
          </a:prstGeom>
          <a:solidFill>
            <a:schemeClr val="accent1"/>
          </a:solidFill>
        </p:spPr>
        <p:txBody>
          <a:bodyPr lIns="91440" tIns="0" rIns="91440" bIns="45720" anchor="b">
            <a:noAutofit/>
          </a:bodyPr>
          <a:lstStyle>
            <a:lvl1pPr marL="0" indent="0">
              <a:lnSpc>
                <a:spcPts val="2000"/>
              </a:lnSpc>
              <a:spcBef>
                <a:spcPts val="0"/>
              </a:spcBef>
              <a:buNone/>
              <a:defRPr sz="1800" b="1">
                <a:solidFill>
                  <a:schemeClr val="bg1"/>
                </a:solidFill>
              </a:defRPr>
            </a:lvl1pPr>
          </a:lstStyle>
          <a:p>
            <a:pPr lvl="0"/>
            <a:r>
              <a:rPr lang="en-US" dirty="0"/>
              <a:t>Header</a:t>
            </a:r>
            <a:br>
              <a:rPr lang="en-US" dirty="0"/>
            </a:br>
            <a:r>
              <a:rPr lang="en-US" dirty="0"/>
              <a:t>(Title Case)</a:t>
            </a:r>
          </a:p>
        </p:txBody>
      </p:sp>
      <p:sp>
        <p:nvSpPr>
          <p:cNvPr id="45" name="TextBox 44"/>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1"/>
                </a:solidFill>
                <a:latin typeface="+mn-lt"/>
                <a:ea typeface="+mn-ea"/>
                <a:cs typeface="Helvetica Light"/>
              </a:rPr>
              <a:t>‹#›</a:t>
            </a:fld>
            <a:endParaRPr lang="en-US" sz="800" dirty="0">
              <a:solidFill>
                <a:schemeClr val="tx1"/>
              </a:solidFill>
              <a:latin typeface="+mn-lt"/>
              <a:ea typeface="+mn-ea"/>
              <a:cs typeface="Helvetica Light"/>
            </a:endParaRPr>
          </a:p>
        </p:txBody>
      </p:sp>
      <p:sp>
        <p:nvSpPr>
          <p:cNvPr id="35" name="Text Placeholder 3"/>
          <p:cNvSpPr>
            <a:spLocks noGrp="1"/>
          </p:cNvSpPr>
          <p:nvPr>
            <p:ph type="body" sz="quarter" idx="55" hasCustomPrompt="1"/>
          </p:nvPr>
        </p:nvSpPr>
        <p:spPr>
          <a:xfrm>
            <a:off x="2545080" y="1188720"/>
            <a:ext cx="1965960" cy="640080"/>
          </a:xfrm>
          <a:prstGeom prst="rect">
            <a:avLst/>
          </a:prstGeom>
          <a:solidFill>
            <a:schemeClr val="accent2"/>
          </a:solidFill>
        </p:spPr>
        <p:txBody>
          <a:bodyPr lIns="91440" tIns="0" rIns="91440" bIns="45720" anchor="b">
            <a:noAutofit/>
          </a:bodyPr>
          <a:lstStyle>
            <a:lvl1pPr marL="0" indent="0">
              <a:lnSpc>
                <a:spcPts val="2000"/>
              </a:lnSpc>
              <a:spcBef>
                <a:spcPts val="0"/>
              </a:spcBef>
              <a:buNone/>
              <a:defRPr sz="1800" b="1">
                <a:solidFill>
                  <a:schemeClr val="bg1"/>
                </a:solidFill>
              </a:defRPr>
            </a:lvl1pPr>
          </a:lstStyle>
          <a:p>
            <a:pPr lvl="0"/>
            <a:r>
              <a:rPr lang="en-US" dirty="0"/>
              <a:t>Header</a:t>
            </a:r>
            <a:br>
              <a:rPr lang="en-US" dirty="0"/>
            </a:br>
            <a:r>
              <a:rPr lang="en-US" dirty="0"/>
              <a:t>(Title Case)</a:t>
            </a:r>
          </a:p>
        </p:txBody>
      </p:sp>
      <p:sp>
        <p:nvSpPr>
          <p:cNvPr id="37" name="Text Placeholder 3"/>
          <p:cNvSpPr>
            <a:spLocks noGrp="1"/>
          </p:cNvSpPr>
          <p:nvPr>
            <p:ph type="body" sz="quarter" idx="57" hasCustomPrompt="1"/>
          </p:nvPr>
        </p:nvSpPr>
        <p:spPr>
          <a:xfrm>
            <a:off x="4632960" y="1188720"/>
            <a:ext cx="1965960" cy="640080"/>
          </a:xfrm>
          <a:prstGeom prst="rect">
            <a:avLst/>
          </a:prstGeom>
          <a:solidFill>
            <a:srgbClr val="F49200"/>
          </a:solidFill>
        </p:spPr>
        <p:txBody>
          <a:bodyPr lIns="91440" tIns="0" rIns="91440" bIns="45720" anchor="b">
            <a:noAutofit/>
          </a:bodyPr>
          <a:lstStyle>
            <a:lvl1pPr marL="0" indent="0">
              <a:lnSpc>
                <a:spcPts val="2000"/>
              </a:lnSpc>
              <a:spcBef>
                <a:spcPts val="0"/>
              </a:spcBef>
              <a:buNone/>
              <a:defRPr sz="1800" b="1">
                <a:solidFill>
                  <a:schemeClr val="bg1"/>
                </a:solidFill>
              </a:defRPr>
            </a:lvl1pPr>
          </a:lstStyle>
          <a:p>
            <a:pPr lvl="0"/>
            <a:r>
              <a:rPr lang="en-US" dirty="0"/>
              <a:t>Header</a:t>
            </a:r>
            <a:br>
              <a:rPr lang="en-US" dirty="0"/>
            </a:br>
            <a:r>
              <a:rPr lang="en-US" dirty="0"/>
              <a:t>(Title Case)</a:t>
            </a:r>
          </a:p>
        </p:txBody>
      </p:sp>
      <p:sp>
        <p:nvSpPr>
          <p:cNvPr id="39" name="Text Placeholder 3"/>
          <p:cNvSpPr>
            <a:spLocks noGrp="1"/>
          </p:cNvSpPr>
          <p:nvPr>
            <p:ph type="body" sz="quarter" idx="59" hasCustomPrompt="1"/>
          </p:nvPr>
        </p:nvSpPr>
        <p:spPr>
          <a:xfrm>
            <a:off x="6720840" y="1188720"/>
            <a:ext cx="1965960" cy="640080"/>
          </a:xfrm>
          <a:prstGeom prst="rect">
            <a:avLst/>
          </a:prstGeom>
          <a:solidFill>
            <a:schemeClr val="accent4"/>
          </a:solidFill>
        </p:spPr>
        <p:txBody>
          <a:bodyPr lIns="91440" tIns="0" rIns="91440" bIns="45720" anchor="b">
            <a:noAutofit/>
          </a:bodyPr>
          <a:lstStyle>
            <a:lvl1pPr marL="0" indent="0">
              <a:lnSpc>
                <a:spcPts val="2000"/>
              </a:lnSpc>
              <a:spcBef>
                <a:spcPts val="0"/>
              </a:spcBef>
              <a:buNone/>
              <a:defRPr sz="1800" b="1">
                <a:solidFill>
                  <a:schemeClr val="bg1"/>
                </a:solidFill>
              </a:defRPr>
            </a:lvl1pPr>
          </a:lstStyle>
          <a:p>
            <a:pPr lvl="0"/>
            <a:r>
              <a:rPr lang="en-US" dirty="0"/>
              <a:t>Header</a:t>
            </a:r>
            <a:br>
              <a:rPr lang="en-US" dirty="0"/>
            </a:br>
            <a:r>
              <a:rPr lang="en-US" dirty="0"/>
              <a:t>(Title Case)</a:t>
            </a:r>
          </a:p>
        </p:txBody>
      </p:sp>
      <p:sp>
        <p:nvSpPr>
          <p:cNvPr id="55" name="Content Placeholder 5"/>
          <p:cNvSpPr>
            <a:spLocks noGrp="1"/>
          </p:cNvSpPr>
          <p:nvPr>
            <p:ph sz="quarter" idx="53" hasCustomPrompt="1"/>
          </p:nvPr>
        </p:nvSpPr>
        <p:spPr>
          <a:xfrm>
            <a:off x="457200" y="4399582"/>
            <a:ext cx="8229600" cy="258762"/>
          </a:xfrm>
          <a:prstGeom prst="rect">
            <a:avLst/>
          </a:prstGeom>
        </p:spPr>
        <p:txBody>
          <a:bodyPr/>
          <a:lstStyle>
            <a:lvl1pPr marL="0" indent="0">
              <a:lnSpc>
                <a:spcPct val="100000"/>
              </a:lnSpc>
              <a:buNone/>
              <a:defRPr sz="800"/>
            </a:lvl1pPr>
          </a:lstStyle>
          <a:p>
            <a:pPr lvl="0"/>
            <a:r>
              <a:rPr lang="en-US" dirty="0"/>
              <a:t>Source:</a:t>
            </a:r>
          </a:p>
        </p:txBody>
      </p:sp>
      <p:sp>
        <p:nvSpPr>
          <p:cNvPr id="23" name="Text Placeholder 2"/>
          <p:cNvSpPr>
            <a:spLocks noGrp="1"/>
          </p:cNvSpPr>
          <p:nvPr>
            <p:ph idx="60" hasCustomPrompt="1"/>
          </p:nvPr>
        </p:nvSpPr>
        <p:spPr bwMode="gray">
          <a:xfrm>
            <a:off x="2545080" y="1961880"/>
            <a:ext cx="19659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idx="61" hasCustomPrompt="1"/>
          </p:nvPr>
        </p:nvSpPr>
        <p:spPr bwMode="gray">
          <a:xfrm>
            <a:off x="4632960" y="1961880"/>
            <a:ext cx="19659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
          <p:cNvSpPr>
            <a:spLocks noGrp="1"/>
          </p:cNvSpPr>
          <p:nvPr>
            <p:ph idx="62" hasCustomPrompt="1"/>
          </p:nvPr>
        </p:nvSpPr>
        <p:spPr bwMode="gray">
          <a:xfrm>
            <a:off x="6720840" y="1961880"/>
            <a:ext cx="1965960" cy="2377440"/>
          </a:xfrm>
          <a:prstGeom prst="rect">
            <a:avLst/>
          </a:prstGeom>
        </p:spPr>
        <p:txBody>
          <a:bodyPr vert="horz" lIns="0" tIns="0" rIns="0" bIns="0" rtlCol="0">
            <a:noAutofit/>
          </a:bodyPr>
          <a:lstStyle>
            <a:lvl1pPr marL="171450" indent="-171450">
              <a:lnSpc>
                <a:spcPct val="90000"/>
              </a:lnSpc>
              <a:spcBef>
                <a:spcPts val="900"/>
              </a:spcBef>
              <a:defRPr sz="1400"/>
            </a:lvl1pPr>
            <a:lvl2pPr marL="400050" indent="-228600">
              <a:lnSpc>
                <a:spcPct val="90000"/>
              </a:lnSpc>
              <a:spcBef>
                <a:spcPts val="300"/>
              </a:spcBef>
              <a:defRPr sz="1400"/>
            </a:lvl2pPr>
            <a:lvl3pPr marL="571500" indent="-171450">
              <a:lnSpc>
                <a:spcPct val="90000"/>
              </a:lnSpc>
              <a:defRPr sz="1400"/>
            </a:lvl3pPr>
            <a:lvl4pPr marL="742950" indent="-171450">
              <a:lnSpc>
                <a:spcPct val="90000"/>
              </a:lnSpc>
              <a:defRPr sz="1400"/>
            </a:lvl4pPr>
            <a:lvl5pPr marL="914400" indent="-171450">
              <a:lnSpc>
                <a:spcPct val="9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7732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agram 1">
    <p:spTree>
      <p:nvGrpSpPr>
        <p:cNvPr id="1" name=""/>
        <p:cNvGrpSpPr/>
        <p:nvPr/>
      </p:nvGrpSpPr>
      <p:grpSpPr>
        <a:xfrm>
          <a:off x="0" y="0"/>
          <a:ext cx="0" cy="0"/>
          <a:chOff x="0" y="0"/>
          <a:chExt cx="0" cy="0"/>
        </a:xfrm>
      </p:grpSpPr>
      <p:sp>
        <p:nvSpPr>
          <p:cNvPr id="15" name="TextBox 14"/>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chemeClr val="tx2"/>
                </a:solidFill>
                <a:latin typeface="+mn-lt"/>
                <a:ea typeface="+mn-ea"/>
                <a:cs typeface="Helvetica Light"/>
              </a:rPr>
              <a:t>‹#›</a:t>
            </a:fld>
            <a:endParaRPr lang="en-US" sz="800" dirty="0">
              <a:solidFill>
                <a:schemeClr val="tx2"/>
              </a:solidFill>
              <a:latin typeface="+mn-lt"/>
              <a:ea typeface="+mn-ea"/>
              <a:cs typeface="Helvetica Light"/>
            </a:endParaRPr>
          </a:p>
        </p:txBody>
      </p:sp>
      <p:sp>
        <p:nvSpPr>
          <p:cNvPr id="4" name="Text Placeholder 3"/>
          <p:cNvSpPr>
            <a:spLocks noGrp="1"/>
          </p:cNvSpPr>
          <p:nvPr>
            <p:ph type="body" sz="quarter" idx="10" hasCustomPrompt="1"/>
          </p:nvPr>
        </p:nvSpPr>
        <p:spPr>
          <a:xfrm>
            <a:off x="457200" y="3861324"/>
            <a:ext cx="8229600" cy="548640"/>
          </a:xfrm>
          <a:prstGeom prst="rect">
            <a:avLst/>
          </a:prstGeom>
        </p:spPr>
        <p:txBody>
          <a:bodyPr/>
          <a:lstStyle>
            <a:lvl1pPr marL="0" indent="0" algn="ctr">
              <a:buNone/>
              <a:defRPr sz="1400">
                <a:solidFill>
                  <a:schemeClr val="tx2"/>
                </a:solidFill>
              </a:defRPr>
            </a:lvl1pPr>
          </a:lstStyle>
          <a:p>
            <a:pPr lvl="0"/>
            <a:r>
              <a:rPr lang="en-US" dirty="0"/>
              <a:t>Click to edit text (sentence case).</a:t>
            </a:r>
          </a:p>
        </p:txBody>
      </p:sp>
      <p:sp>
        <p:nvSpPr>
          <p:cNvPr id="2" name="Title 1"/>
          <p:cNvSpPr>
            <a:spLocks noGrp="1"/>
          </p:cNvSpPr>
          <p:nvPr>
            <p:ph type="title" hasCustomPrompt="1"/>
          </p:nvPr>
        </p:nvSpPr>
        <p:spPr>
          <a:xfrm>
            <a:off x="457200" y="228600"/>
            <a:ext cx="8229600" cy="822960"/>
          </a:xfrm>
          <a:prstGeom prst="rect">
            <a:avLst/>
          </a:prstGeom>
        </p:spPr>
        <p:txBody>
          <a:bodyPr/>
          <a:lstStyle>
            <a:lvl1pPr algn="ctr">
              <a:defRPr sz="2000"/>
            </a:lvl1pPr>
          </a:lstStyle>
          <a:p>
            <a:r>
              <a:rPr lang="en-US" dirty="0"/>
              <a:t>Title of Diagram (Title Case)</a:t>
            </a:r>
          </a:p>
        </p:txBody>
      </p:sp>
    </p:spTree>
    <p:extLst>
      <p:ext uri="{BB962C8B-B14F-4D97-AF65-F5344CB8AC3E}">
        <p14:creationId xmlns:p14="http://schemas.microsoft.com/office/powerpoint/2010/main" val="220206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agram 2">
    <p:bg>
      <p:bgPr>
        <a:solidFill>
          <a:schemeClr val="accent6">
            <a:lumMod val="75000"/>
          </a:schemeClr>
        </a:solidFill>
        <a:effectLst/>
      </p:bgPr>
    </p:bg>
    <p:spTree>
      <p:nvGrpSpPr>
        <p:cNvPr id="1" name=""/>
        <p:cNvGrpSpPr/>
        <p:nvPr/>
      </p:nvGrpSpPr>
      <p:grpSpPr>
        <a:xfrm>
          <a:off x="0" y="0"/>
          <a:ext cx="0" cy="0"/>
          <a:chOff x="0" y="0"/>
          <a:chExt cx="0" cy="0"/>
        </a:xfrm>
      </p:grpSpPr>
      <p:sp>
        <p:nvSpPr>
          <p:cNvPr id="15" name="TextBox 14"/>
          <p:cNvSpPr txBox="1"/>
          <p:nvPr userDrawn="1"/>
        </p:nvSpPr>
        <p:spPr>
          <a:xfrm>
            <a:off x="5969000" y="4867081"/>
            <a:ext cx="2717800" cy="141941"/>
          </a:xfrm>
          <a:prstGeom prst="rect">
            <a:avLst/>
          </a:prstGeom>
          <a:noFill/>
        </p:spPr>
        <p:txBody>
          <a:bodyPr wrap="square" lIns="0" tIns="0" rIns="0" bIns="0" rtlCol="0">
            <a:noAutofit/>
          </a:bodyPr>
          <a:lstStyle/>
          <a:p>
            <a:pPr algn="r" fontAlgn="auto">
              <a:spcBef>
                <a:spcPts val="0"/>
              </a:spcBef>
              <a:spcAft>
                <a:spcPts val="0"/>
              </a:spcAft>
              <a:defRPr/>
            </a:pPr>
            <a:fld id="{D2566DB1-B407-5E42-91B2-3FB3F1543257}" type="slidenum">
              <a:rPr lang="en-US" sz="800" smtClean="0">
                <a:solidFill>
                  <a:srgbClr val="FFFFFF"/>
                </a:solidFill>
                <a:latin typeface="+mn-lt"/>
                <a:ea typeface="+mn-ea"/>
                <a:cs typeface="Helvetica Light"/>
              </a:rPr>
              <a:t>‹#›</a:t>
            </a:fld>
            <a:endParaRPr lang="en-US" sz="800" dirty="0">
              <a:solidFill>
                <a:srgbClr val="FFFFFF"/>
              </a:solidFill>
              <a:latin typeface="+mn-lt"/>
              <a:ea typeface="+mn-ea"/>
              <a:cs typeface="Helvetica Light"/>
            </a:endParaRPr>
          </a:p>
        </p:txBody>
      </p:sp>
      <p:sp>
        <p:nvSpPr>
          <p:cNvPr id="4" name="Text Placeholder 3"/>
          <p:cNvSpPr>
            <a:spLocks noGrp="1"/>
          </p:cNvSpPr>
          <p:nvPr>
            <p:ph type="body" sz="quarter" idx="10" hasCustomPrompt="1"/>
          </p:nvPr>
        </p:nvSpPr>
        <p:spPr>
          <a:xfrm>
            <a:off x="457200" y="3861324"/>
            <a:ext cx="8229600" cy="548640"/>
          </a:xfrm>
          <a:prstGeom prst="rect">
            <a:avLst/>
          </a:prstGeom>
        </p:spPr>
        <p:txBody>
          <a:bodyPr/>
          <a:lstStyle>
            <a:lvl1pPr marL="0" indent="0" algn="ctr">
              <a:buNone/>
              <a:defRPr sz="1400" baseline="0">
                <a:solidFill>
                  <a:schemeClr val="bg1"/>
                </a:solidFill>
              </a:defRPr>
            </a:lvl1pPr>
          </a:lstStyle>
          <a:p>
            <a:pPr lvl="0"/>
            <a:r>
              <a:rPr lang="en-US" dirty="0"/>
              <a:t>Click to edit text (sentence case).</a:t>
            </a:r>
          </a:p>
        </p:txBody>
      </p:sp>
      <p:sp>
        <p:nvSpPr>
          <p:cNvPr id="3" name="Title 2"/>
          <p:cNvSpPr>
            <a:spLocks noGrp="1"/>
          </p:cNvSpPr>
          <p:nvPr>
            <p:ph type="title" hasCustomPrompt="1"/>
          </p:nvPr>
        </p:nvSpPr>
        <p:spPr>
          <a:xfrm>
            <a:off x="457200" y="228600"/>
            <a:ext cx="8229600" cy="822960"/>
          </a:xfrm>
          <a:prstGeom prst="rect">
            <a:avLst/>
          </a:prstGeom>
        </p:spPr>
        <p:txBody>
          <a:bodyPr/>
          <a:lstStyle>
            <a:lvl1pPr algn="ctr">
              <a:defRPr sz="2000" baseline="0">
                <a:solidFill>
                  <a:schemeClr val="bg1"/>
                </a:solidFill>
              </a:defRPr>
            </a:lvl1pPr>
          </a:lstStyle>
          <a:p>
            <a:r>
              <a:rPr lang="en-US" dirty="0"/>
              <a:t>Title of Diagram (Title Case)</a:t>
            </a:r>
          </a:p>
        </p:txBody>
      </p:sp>
    </p:spTree>
    <p:extLst>
      <p:ext uri="{BB962C8B-B14F-4D97-AF65-F5344CB8AC3E}">
        <p14:creationId xmlns:p14="http://schemas.microsoft.com/office/powerpoint/2010/main" val="240031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539" y="441864"/>
            <a:ext cx="8406034" cy="401648"/>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(3 Column layout)</a:t>
            </a:r>
          </a:p>
        </p:txBody>
      </p:sp>
      <p:sp>
        <p:nvSpPr>
          <p:cNvPr id="9" name="Text Placeholder 2">
            <a:extLst>
              <a:ext uri="{FF2B5EF4-FFF2-40B4-BE49-F238E27FC236}">
                <a16:creationId xmlns:a16="http://schemas.microsoft.com/office/drawing/2014/main" id="{5E67C534-1E36-47B3-AAA0-F4028B4C376C}"/>
              </a:ext>
            </a:extLst>
          </p:cNvPr>
          <p:cNvSpPr>
            <a:spLocks noGrp="1"/>
          </p:cNvSpPr>
          <p:nvPr>
            <p:ph type="body" sz="quarter" idx="36"/>
          </p:nvPr>
        </p:nvSpPr>
        <p:spPr>
          <a:xfrm>
            <a:off x="365696" y="1102523"/>
            <a:ext cx="2704095" cy="1219565"/>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a:extLst>
              <a:ext uri="{FF2B5EF4-FFF2-40B4-BE49-F238E27FC236}">
                <a16:creationId xmlns:a16="http://schemas.microsoft.com/office/drawing/2014/main" id="{31813464-7291-4452-93F5-C154387A6CF0}"/>
              </a:ext>
            </a:extLst>
          </p:cNvPr>
          <p:cNvSpPr>
            <a:spLocks noGrp="1"/>
          </p:cNvSpPr>
          <p:nvPr>
            <p:ph type="body" sz="quarter" idx="40"/>
          </p:nvPr>
        </p:nvSpPr>
        <p:spPr>
          <a:xfrm>
            <a:off x="3218153" y="1102523"/>
            <a:ext cx="2704095" cy="1411923"/>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b="0" i="0" kern="1200" spc="0" dirty="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marL="171442" lvl="0"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Click to edit Master text styles</a:t>
            </a:r>
          </a:p>
          <a:p>
            <a:pPr marL="171442" lvl="1"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Second level</a:t>
            </a:r>
          </a:p>
          <a:p>
            <a:pPr marL="171442" lvl="2"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Third level</a:t>
            </a:r>
          </a:p>
          <a:p>
            <a:pPr marL="171442" lvl="3"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Fourth level</a:t>
            </a:r>
          </a:p>
          <a:p>
            <a:pPr marL="171442" lvl="4"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Fifth level</a:t>
            </a:r>
            <a:endParaRPr lang="en-US" dirty="0"/>
          </a:p>
        </p:txBody>
      </p:sp>
      <p:sp>
        <p:nvSpPr>
          <p:cNvPr id="16" name="Text Placeholder 2">
            <a:extLst>
              <a:ext uri="{FF2B5EF4-FFF2-40B4-BE49-F238E27FC236}">
                <a16:creationId xmlns:a16="http://schemas.microsoft.com/office/drawing/2014/main" id="{7050288C-18ED-4EAC-92BB-2A45C13FF767}"/>
              </a:ext>
            </a:extLst>
          </p:cNvPr>
          <p:cNvSpPr>
            <a:spLocks noGrp="1"/>
          </p:cNvSpPr>
          <p:nvPr>
            <p:ph type="body" sz="quarter" idx="42"/>
          </p:nvPr>
        </p:nvSpPr>
        <p:spPr>
          <a:xfrm>
            <a:off x="6063476" y="1102523"/>
            <a:ext cx="2704095" cy="1411923"/>
          </a:xfrm>
          <a:prstGeom prst="rect">
            <a:avLst/>
          </a:prstGeom>
        </p:spPr>
        <p:txBody>
          <a:bodyPr vert="horz"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400" b="0" i="0" kern="1200" spc="0" dirty="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2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11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9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5pPr>
            <a:lvl6pPr marL="709874" indent="-66969">
              <a:buNone/>
              <a:defRPr sz="800"/>
            </a:lvl6pPr>
          </a:lstStyle>
          <a:p>
            <a:pPr marL="171442" lvl="0"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Click to edit Master text styles</a:t>
            </a:r>
          </a:p>
          <a:p>
            <a:pPr marL="171442" lvl="1"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Second level</a:t>
            </a:r>
          </a:p>
          <a:p>
            <a:pPr marL="171442" lvl="2"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Third level</a:t>
            </a:r>
          </a:p>
          <a:p>
            <a:pPr marL="171442" lvl="3"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Fourth level</a:t>
            </a:r>
          </a:p>
          <a:p>
            <a:pPr marL="171442" lvl="4" indent="-171442" algn="l" defTabSz="685766" rtl="0" eaLnBrk="1" latinLnBrk="0" hangingPunct="1">
              <a:lnSpc>
                <a:spcPct val="90000"/>
              </a:lnSpc>
              <a:spcBef>
                <a:spcPts val="750"/>
              </a:spcBef>
              <a:buClr>
                <a:schemeClr val="bg1">
                  <a:lumMod val="50000"/>
                </a:schemeClr>
              </a:buClr>
              <a:buSzPct val="80000"/>
              <a:buFont typeface="Arial" panose="020B0604020202020204" pitchFamily="34" charset="0"/>
              <a:buChar char="•"/>
            </a:pPr>
            <a:r>
              <a:rPr lang="en-US"/>
              <a:t>Fifth level</a:t>
            </a:r>
            <a:endParaRPr lang="en-US" dirty="0"/>
          </a:p>
        </p:txBody>
      </p:sp>
      <p:sp>
        <p:nvSpPr>
          <p:cNvPr id="11" name="Rectangle 10">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10" name="Slide Number Placeholder 5">
            <a:extLst>
              <a:ext uri="{FF2B5EF4-FFF2-40B4-BE49-F238E27FC236}">
                <a16:creationId xmlns:a16="http://schemas.microsoft.com/office/drawing/2014/main" id="{8C09C4D9-7414-4C41-B9FF-F1D248F63012}"/>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8595730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539" y="441864"/>
            <a:ext cx="8406034" cy="401648"/>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(4 Column layout)</a:t>
            </a:r>
          </a:p>
        </p:txBody>
      </p:sp>
      <p:sp>
        <p:nvSpPr>
          <p:cNvPr id="9" name="Text Placeholder 2">
            <a:extLst>
              <a:ext uri="{FF2B5EF4-FFF2-40B4-BE49-F238E27FC236}">
                <a16:creationId xmlns:a16="http://schemas.microsoft.com/office/drawing/2014/main" id="{5E67C534-1E36-47B3-AAA0-F4028B4C376C}"/>
              </a:ext>
            </a:extLst>
          </p:cNvPr>
          <p:cNvSpPr>
            <a:spLocks noGrp="1"/>
          </p:cNvSpPr>
          <p:nvPr>
            <p:ph type="body" sz="quarter" idx="36"/>
          </p:nvPr>
        </p:nvSpPr>
        <p:spPr>
          <a:xfrm>
            <a:off x="365699" y="1102522"/>
            <a:ext cx="1954593" cy="1105109"/>
          </a:xfrm>
          <a:prstGeom prst="rect">
            <a:avLst/>
          </a:prstGeom>
        </p:spPr>
        <p:txBody>
          <a:bodyPr vert="horz" wrap="square"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2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1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8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8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22" name="Text Placeholder 2">
            <a:extLst>
              <a:ext uri="{FF2B5EF4-FFF2-40B4-BE49-F238E27FC236}">
                <a16:creationId xmlns:a16="http://schemas.microsoft.com/office/drawing/2014/main" id="{3268024F-FE0D-4533-BF0E-AF8A2042746E}"/>
              </a:ext>
            </a:extLst>
          </p:cNvPr>
          <p:cNvSpPr>
            <a:spLocks noGrp="1"/>
          </p:cNvSpPr>
          <p:nvPr>
            <p:ph type="body" sz="quarter" idx="37"/>
          </p:nvPr>
        </p:nvSpPr>
        <p:spPr>
          <a:xfrm>
            <a:off x="2514790" y="1096331"/>
            <a:ext cx="1954593" cy="1105109"/>
          </a:xfrm>
          <a:prstGeom prst="rect">
            <a:avLst/>
          </a:prstGeom>
        </p:spPr>
        <p:txBody>
          <a:bodyPr vert="horz" wrap="square"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2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1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8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8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
            <a:extLst>
              <a:ext uri="{FF2B5EF4-FFF2-40B4-BE49-F238E27FC236}">
                <a16:creationId xmlns:a16="http://schemas.microsoft.com/office/drawing/2014/main" id="{631E4CD9-B840-4841-940B-F5F95DAAF5BD}"/>
              </a:ext>
            </a:extLst>
          </p:cNvPr>
          <p:cNvSpPr>
            <a:spLocks noGrp="1"/>
          </p:cNvSpPr>
          <p:nvPr>
            <p:ph type="body" sz="quarter" idx="38"/>
          </p:nvPr>
        </p:nvSpPr>
        <p:spPr>
          <a:xfrm>
            <a:off x="4663886" y="1096331"/>
            <a:ext cx="1954593" cy="1105109"/>
          </a:xfrm>
          <a:prstGeom prst="rect">
            <a:avLst/>
          </a:prstGeom>
        </p:spPr>
        <p:txBody>
          <a:bodyPr vert="horz" wrap="square"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2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1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8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8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
            <a:extLst>
              <a:ext uri="{FF2B5EF4-FFF2-40B4-BE49-F238E27FC236}">
                <a16:creationId xmlns:a16="http://schemas.microsoft.com/office/drawing/2014/main" id="{EA1885CF-2E8E-43AB-95F8-2F1C24B20C9D}"/>
              </a:ext>
            </a:extLst>
          </p:cNvPr>
          <p:cNvSpPr>
            <a:spLocks noGrp="1"/>
          </p:cNvSpPr>
          <p:nvPr>
            <p:ph type="body" sz="quarter" idx="39"/>
          </p:nvPr>
        </p:nvSpPr>
        <p:spPr>
          <a:xfrm>
            <a:off x="6812978" y="1096331"/>
            <a:ext cx="1954593" cy="1105109"/>
          </a:xfrm>
          <a:prstGeom prst="rect">
            <a:avLst/>
          </a:prstGeom>
        </p:spPr>
        <p:txBody>
          <a:bodyPr vert="horz" wrap="square" lIns="68579" tIns="34289" rIns="68579" bIns="34289">
            <a:spAutoFit/>
          </a:bodyPr>
          <a:lstStyle>
            <a:lvl1pPr marL="171442" indent="-171442" algn="l" defTabSz="685766" rtl="0" eaLnBrk="1" latinLnBrk="0" hangingPunct="1">
              <a:lnSpc>
                <a:spcPct val="90000"/>
              </a:lnSpc>
              <a:buClr>
                <a:schemeClr val="bg1">
                  <a:lumMod val="50000"/>
                </a:schemeClr>
              </a:buClr>
              <a:buSzPct val="80000"/>
              <a:buFont typeface="Arial" panose="020B0604020202020204" pitchFamily="34" charset="0"/>
              <a:buChar char="•"/>
              <a:defRPr lang="en-US" sz="1200" kern="1200" spc="0" dirty="0" smtClean="0">
                <a:solidFill>
                  <a:srgbClr val="53585F"/>
                </a:solidFill>
                <a:latin typeface="Helvetica Neue" panose="02000503000000020004" pitchFamily="50"/>
                <a:ea typeface="+mn-ea"/>
                <a:cs typeface="+mn-cs"/>
              </a:defRPr>
            </a:lvl1pPr>
            <a:lvl2pPr marL="285736" indent="-157155" algn="l" defTabSz="685766" rtl="0" eaLnBrk="1" latinLnBrk="0" hangingPunct="1">
              <a:lnSpc>
                <a:spcPct val="90000"/>
              </a:lnSpc>
              <a:buClr>
                <a:schemeClr val="bg1">
                  <a:lumMod val="50000"/>
                </a:schemeClr>
              </a:buClr>
              <a:buSzPct val="100000"/>
              <a:buFont typeface=".AppleSystemUIFont" charset="-120"/>
              <a:buChar char="–"/>
              <a:defRPr lang="en-US" sz="1100" kern="1200" spc="0" dirty="0" smtClean="0">
                <a:solidFill>
                  <a:srgbClr val="53585F"/>
                </a:solidFill>
                <a:latin typeface="Helvetica Neue" panose="02000503000000020004" pitchFamily="50"/>
                <a:ea typeface="+mn-ea"/>
                <a:cs typeface="+mn-cs"/>
              </a:defRPr>
            </a:lvl2pPr>
            <a:lvl3pPr marL="388124"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900" kern="1200" spc="0" dirty="0" smtClean="0">
                <a:solidFill>
                  <a:srgbClr val="53585F"/>
                </a:solidFill>
                <a:latin typeface="Helvetica Neue" panose="02000503000000020004" pitchFamily="50"/>
                <a:ea typeface="+mn-ea"/>
                <a:cs typeface="+mn-cs"/>
              </a:defRPr>
            </a:lvl3pPr>
            <a:lvl4pPr marL="514325" indent="-128582" algn="l" defTabSz="685766" rtl="0" eaLnBrk="1" latinLnBrk="0" hangingPunct="1">
              <a:lnSpc>
                <a:spcPct val="90000"/>
              </a:lnSpc>
              <a:buClr>
                <a:schemeClr val="bg1">
                  <a:lumMod val="50000"/>
                </a:schemeClr>
              </a:buClr>
              <a:buSzPct val="100000"/>
              <a:buFont typeface=".AppleSystemUIFont" charset="-120"/>
              <a:buChar char="–"/>
              <a:defRPr lang="en-US" sz="800" kern="1200" spc="0" dirty="0" smtClean="0">
                <a:solidFill>
                  <a:srgbClr val="53585F"/>
                </a:solidFill>
                <a:latin typeface="Helvetica Neue" panose="02000503000000020004" pitchFamily="50"/>
                <a:ea typeface="+mn-ea"/>
                <a:cs typeface="+mn-cs"/>
              </a:defRPr>
            </a:lvl4pPr>
            <a:lvl5pPr marL="645287" indent="-130963" algn="l" defTabSz="685766" rtl="0" eaLnBrk="1" latinLnBrk="0" hangingPunct="1">
              <a:lnSpc>
                <a:spcPct val="90000"/>
              </a:lnSpc>
              <a:buClr>
                <a:schemeClr val="bg1">
                  <a:lumMod val="50000"/>
                </a:schemeClr>
              </a:buClr>
              <a:buSzPct val="80000"/>
              <a:buFont typeface="Arial" panose="020B0604020202020204" pitchFamily="34" charset="0"/>
              <a:buChar char="•"/>
              <a:defRPr lang="en-US" sz="800"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Slide Number Placeholder 5">
            <a:extLst>
              <a:ext uri="{FF2B5EF4-FFF2-40B4-BE49-F238E27FC236}">
                <a16:creationId xmlns:a16="http://schemas.microsoft.com/office/drawing/2014/main" id="{2C4E3203-FA87-420A-8410-28931E4C312C}"/>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20791998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 Column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539" y="441864"/>
            <a:ext cx="8406034" cy="401648"/>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baseline="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(4 Bucket with Icons)</a:t>
            </a:r>
          </a:p>
        </p:txBody>
      </p:sp>
      <p:sp>
        <p:nvSpPr>
          <p:cNvPr id="9" name="Text Placeholder 2">
            <a:extLst>
              <a:ext uri="{FF2B5EF4-FFF2-40B4-BE49-F238E27FC236}">
                <a16:creationId xmlns:a16="http://schemas.microsoft.com/office/drawing/2014/main" id="{5E67C534-1E36-47B3-AAA0-F4028B4C376C}"/>
              </a:ext>
            </a:extLst>
          </p:cNvPr>
          <p:cNvSpPr>
            <a:spLocks noGrp="1"/>
          </p:cNvSpPr>
          <p:nvPr>
            <p:ph type="body" sz="quarter" idx="36"/>
          </p:nvPr>
        </p:nvSpPr>
        <p:spPr>
          <a:xfrm>
            <a:off x="365699" y="2317939"/>
            <a:ext cx="1954593" cy="1188209"/>
          </a:xfrm>
          <a:prstGeom prst="rect">
            <a:avLst/>
          </a:prstGeom>
        </p:spPr>
        <p:txBody>
          <a:bodyPr vert="horz" wrap="square" lIns="68579" tIns="34289" rIns="68579" bIns="34289">
            <a:spAutoFit/>
          </a:bodyPr>
          <a:lstStyle>
            <a:lvl1pPr marL="0"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1500" b="1" kern="1200" spc="0" dirty="0" smtClean="0">
                <a:solidFill>
                  <a:srgbClr val="53585F"/>
                </a:solidFill>
                <a:latin typeface="Helvetica Neue" panose="02000503000000020004" pitchFamily="50"/>
                <a:ea typeface="+mn-ea"/>
                <a:cs typeface="+mn-cs"/>
              </a:defRPr>
            </a:lvl1pPr>
            <a:lvl2pPr marL="128581" indent="0" algn="ctr" defTabSz="685766" rtl="0" eaLnBrk="1" latinLnBrk="0" hangingPunct="1">
              <a:lnSpc>
                <a:spcPct val="90000"/>
              </a:lnSpc>
              <a:buClr>
                <a:schemeClr val="bg1">
                  <a:lumMod val="50000"/>
                </a:schemeClr>
              </a:buClr>
              <a:buSzPct val="100000"/>
              <a:buFont typeface=".AppleSystemUIFont" charset="-120"/>
              <a:buNone/>
              <a:defRPr lang="en-US" sz="1100" b="1" kern="1200" spc="0" dirty="0" smtClean="0">
                <a:solidFill>
                  <a:srgbClr val="53585F"/>
                </a:solidFill>
                <a:latin typeface="Helvetica Neue" panose="02000503000000020004" pitchFamily="50"/>
                <a:ea typeface="+mn-ea"/>
                <a:cs typeface="+mn-cs"/>
              </a:defRPr>
            </a:lvl2pPr>
            <a:lvl3pPr marL="257162"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900" b="1" kern="1200" spc="0" dirty="0" smtClean="0">
                <a:solidFill>
                  <a:srgbClr val="53585F"/>
                </a:solidFill>
                <a:latin typeface="Helvetica Neue" panose="02000503000000020004" pitchFamily="50"/>
                <a:ea typeface="+mn-ea"/>
                <a:cs typeface="+mn-cs"/>
              </a:defRPr>
            </a:lvl3pPr>
            <a:lvl4pPr marL="385743" indent="0" algn="ctr" defTabSz="685766" rtl="0" eaLnBrk="1" latinLnBrk="0" hangingPunct="1">
              <a:lnSpc>
                <a:spcPct val="90000"/>
              </a:lnSpc>
              <a:buClr>
                <a:schemeClr val="bg1">
                  <a:lumMod val="50000"/>
                </a:schemeClr>
              </a:buClr>
              <a:buSzPct val="100000"/>
              <a:buFont typeface=".AppleSystemUIFont" charset="-120"/>
              <a:buNone/>
              <a:defRPr lang="en-US" sz="800" b="1" kern="1200" spc="0" dirty="0" smtClean="0">
                <a:solidFill>
                  <a:srgbClr val="53585F"/>
                </a:solidFill>
                <a:latin typeface="Helvetica Neue" panose="02000503000000020004" pitchFamily="50"/>
                <a:ea typeface="+mn-ea"/>
                <a:cs typeface="+mn-cs"/>
              </a:defRPr>
            </a:lvl4pPr>
            <a:lvl5pPr marL="514325"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800" b="1"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22" name="Text Placeholder 2">
            <a:extLst>
              <a:ext uri="{FF2B5EF4-FFF2-40B4-BE49-F238E27FC236}">
                <a16:creationId xmlns:a16="http://schemas.microsoft.com/office/drawing/2014/main" id="{3268024F-FE0D-4533-BF0E-AF8A2042746E}"/>
              </a:ext>
            </a:extLst>
          </p:cNvPr>
          <p:cNvSpPr>
            <a:spLocks noGrp="1"/>
          </p:cNvSpPr>
          <p:nvPr>
            <p:ph type="body" sz="quarter" idx="37"/>
          </p:nvPr>
        </p:nvSpPr>
        <p:spPr>
          <a:xfrm>
            <a:off x="2514790" y="2311750"/>
            <a:ext cx="1954593" cy="1188209"/>
          </a:xfrm>
          <a:prstGeom prst="rect">
            <a:avLst/>
          </a:prstGeom>
        </p:spPr>
        <p:txBody>
          <a:bodyPr vert="horz" wrap="square" lIns="68579" tIns="34289" rIns="68579" bIns="34289">
            <a:spAutoFit/>
          </a:bodyPr>
          <a:lstStyle>
            <a:lvl1pPr marL="0"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1500" b="1" kern="1200" spc="0" dirty="0" smtClean="0">
                <a:solidFill>
                  <a:srgbClr val="53585F"/>
                </a:solidFill>
                <a:latin typeface="Helvetica Neue" panose="02000503000000020004" pitchFamily="50"/>
                <a:ea typeface="+mn-ea"/>
                <a:cs typeface="+mn-cs"/>
              </a:defRPr>
            </a:lvl1pPr>
            <a:lvl2pPr marL="128581" indent="0" algn="ctr" defTabSz="685766" rtl="0" eaLnBrk="1" latinLnBrk="0" hangingPunct="1">
              <a:lnSpc>
                <a:spcPct val="90000"/>
              </a:lnSpc>
              <a:buClr>
                <a:schemeClr val="bg1">
                  <a:lumMod val="50000"/>
                </a:schemeClr>
              </a:buClr>
              <a:buSzPct val="100000"/>
              <a:buFont typeface=".AppleSystemUIFont" charset="-120"/>
              <a:buNone/>
              <a:defRPr lang="en-US" sz="1100" b="1" kern="1200" spc="0" dirty="0" smtClean="0">
                <a:solidFill>
                  <a:srgbClr val="53585F"/>
                </a:solidFill>
                <a:latin typeface="Helvetica Neue" panose="02000503000000020004" pitchFamily="50"/>
                <a:ea typeface="+mn-ea"/>
                <a:cs typeface="+mn-cs"/>
              </a:defRPr>
            </a:lvl2pPr>
            <a:lvl3pPr marL="257162"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900" b="1" kern="1200" spc="0" dirty="0" smtClean="0">
                <a:solidFill>
                  <a:srgbClr val="53585F"/>
                </a:solidFill>
                <a:latin typeface="Helvetica Neue" panose="02000503000000020004" pitchFamily="50"/>
                <a:ea typeface="+mn-ea"/>
                <a:cs typeface="+mn-cs"/>
              </a:defRPr>
            </a:lvl3pPr>
            <a:lvl4pPr marL="385743" indent="0" algn="ctr" defTabSz="685766" rtl="0" eaLnBrk="1" latinLnBrk="0" hangingPunct="1">
              <a:lnSpc>
                <a:spcPct val="90000"/>
              </a:lnSpc>
              <a:buClr>
                <a:schemeClr val="bg1">
                  <a:lumMod val="50000"/>
                </a:schemeClr>
              </a:buClr>
              <a:buSzPct val="100000"/>
              <a:buFont typeface=".AppleSystemUIFont" charset="-120"/>
              <a:buNone/>
              <a:defRPr lang="en-US" sz="800" b="1" kern="1200" spc="0" dirty="0" smtClean="0">
                <a:solidFill>
                  <a:srgbClr val="53585F"/>
                </a:solidFill>
                <a:latin typeface="Helvetica Neue" panose="02000503000000020004" pitchFamily="50"/>
                <a:ea typeface="+mn-ea"/>
                <a:cs typeface="+mn-cs"/>
              </a:defRPr>
            </a:lvl4pPr>
            <a:lvl5pPr marL="514325"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800" b="1"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
            <a:extLst>
              <a:ext uri="{FF2B5EF4-FFF2-40B4-BE49-F238E27FC236}">
                <a16:creationId xmlns:a16="http://schemas.microsoft.com/office/drawing/2014/main" id="{631E4CD9-B840-4841-940B-F5F95DAAF5BD}"/>
              </a:ext>
            </a:extLst>
          </p:cNvPr>
          <p:cNvSpPr>
            <a:spLocks noGrp="1"/>
          </p:cNvSpPr>
          <p:nvPr>
            <p:ph type="body" sz="quarter" idx="38"/>
          </p:nvPr>
        </p:nvSpPr>
        <p:spPr>
          <a:xfrm>
            <a:off x="4663886" y="2311750"/>
            <a:ext cx="1954593" cy="1188209"/>
          </a:xfrm>
          <a:prstGeom prst="rect">
            <a:avLst/>
          </a:prstGeom>
        </p:spPr>
        <p:txBody>
          <a:bodyPr vert="horz" wrap="square" lIns="68579" tIns="34289" rIns="68579" bIns="34289">
            <a:spAutoFit/>
          </a:bodyPr>
          <a:lstStyle>
            <a:lvl1pPr marL="0"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1500" b="1" kern="1200" spc="0" dirty="0" smtClean="0">
                <a:solidFill>
                  <a:srgbClr val="53585F"/>
                </a:solidFill>
                <a:latin typeface="Helvetica Neue" panose="02000503000000020004" pitchFamily="50"/>
                <a:ea typeface="+mn-ea"/>
                <a:cs typeface="+mn-cs"/>
              </a:defRPr>
            </a:lvl1pPr>
            <a:lvl2pPr marL="128581" indent="0" algn="ctr" defTabSz="685766" rtl="0" eaLnBrk="1" latinLnBrk="0" hangingPunct="1">
              <a:lnSpc>
                <a:spcPct val="90000"/>
              </a:lnSpc>
              <a:buClr>
                <a:schemeClr val="bg1">
                  <a:lumMod val="50000"/>
                </a:schemeClr>
              </a:buClr>
              <a:buSzPct val="100000"/>
              <a:buFont typeface=".AppleSystemUIFont" charset="-120"/>
              <a:buNone/>
              <a:defRPr lang="en-US" sz="1100" b="1" kern="1200" spc="0" dirty="0" smtClean="0">
                <a:solidFill>
                  <a:srgbClr val="53585F"/>
                </a:solidFill>
                <a:latin typeface="Helvetica Neue" panose="02000503000000020004" pitchFamily="50"/>
                <a:ea typeface="+mn-ea"/>
                <a:cs typeface="+mn-cs"/>
              </a:defRPr>
            </a:lvl2pPr>
            <a:lvl3pPr marL="257162"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900" b="1" kern="1200" spc="0" dirty="0" smtClean="0">
                <a:solidFill>
                  <a:srgbClr val="53585F"/>
                </a:solidFill>
                <a:latin typeface="Helvetica Neue" panose="02000503000000020004" pitchFamily="50"/>
                <a:ea typeface="+mn-ea"/>
                <a:cs typeface="+mn-cs"/>
              </a:defRPr>
            </a:lvl3pPr>
            <a:lvl4pPr marL="385743" indent="0" algn="ctr" defTabSz="685766" rtl="0" eaLnBrk="1" latinLnBrk="0" hangingPunct="1">
              <a:lnSpc>
                <a:spcPct val="90000"/>
              </a:lnSpc>
              <a:buClr>
                <a:schemeClr val="bg1">
                  <a:lumMod val="50000"/>
                </a:schemeClr>
              </a:buClr>
              <a:buSzPct val="100000"/>
              <a:buFont typeface=".AppleSystemUIFont" charset="-120"/>
              <a:buNone/>
              <a:defRPr lang="en-US" sz="800" b="1" kern="1200" spc="0" dirty="0" smtClean="0">
                <a:solidFill>
                  <a:srgbClr val="53585F"/>
                </a:solidFill>
                <a:latin typeface="Helvetica Neue" panose="02000503000000020004" pitchFamily="50"/>
                <a:ea typeface="+mn-ea"/>
                <a:cs typeface="+mn-cs"/>
              </a:defRPr>
            </a:lvl4pPr>
            <a:lvl5pPr marL="514325"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800" b="1"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
            <a:extLst>
              <a:ext uri="{FF2B5EF4-FFF2-40B4-BE49-F238E27FC236}">
                <a16:creationId xmlns:a16="http://schemas.microsoft.com/office/drawing/2014/main" id="{EA1885CF-2E8E-43AB-95F8-2F1C24B20C9D}"/>
              </a:ext>
            </a:extLst>
          </p:cNvPr>
          <p:cNvSpPr>
            <a:spLocks noGrp="1"/>
          </p:cNvSpPr>
          <p:nvPr>
            <p:ph type="body" sz="quarter" idx="39"/>
          </p:nvPr>
        </p:nvSpPr>
        <p:spPr>
          <a:xfrm>
            <a:off x="6812978" y="2311750"/>
            <a:ext cx="1954593" cy="1188209"/>
          </a:xfrm>
          <a:prstGeom prst="rect">
            <a:avLst/>
          </a:prstGeom>
        </p:spPr>
        <p:txBody>
          <a:bodyPr vert="horz" wrap="square" lIns="68579" tIns="34289" rIns="68579" bIns="34289">
            <a:spAutoFit/>
          </a:bodyPr>
          <a:lstStyle>
            <a:lvl1pPr marL="0"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1500" b="1" kern="1200" spc="0" dirty="0" smtClean="0">
                <a:solidFill>
                  <a:srgbClr val="53585F"/>
                </a:solidFill>
                <a:latin typeface="Helvetica Neue" panose="02000503000000020004" pitchFamily="50"/>
                <a:ea typeface="+mn-ea"/>
                <a:cs typeface="+mn-cs"/>
              </a:defRPr>
            </a:lvl1pPr>
            <a:lvl2pPr marL="128581" indent="0" algn="ctr" defTabSz="685766" rtl="0" eaLnBrk="1" latinLnBrk="0" hangingPunct="1">
              <a:lnSpc>
                <a:spcPct val="90000"/>
              </a:lnSpc>
              <a:buClr>
                <a:schemeClr val="bg1">
                  <a:lumMod val="50000"/>
                </a:schemeClr>
              </a:buClr>
              <a:buSzPct val="100000"/>
              <a:buFont typeface=".AppleSystemUIFont" charset="-120"/>
              <a:buNone/>
              <a:defRPr lang="en-US" sz="1100" b="1" kern="1200" spc="0" dirty="0" smtClean="0">
                <a:solidFill>
                  <a:srgbClr val="53585F"/>
                </a:solidFill>
                <a:latin typeface="Helvetica Neue" panose="02000503000000020004" pitchFamily="50"/>
                <a:ea typeface="+mn-ea"/>
                <a:cs typeface="+mn-cs"/>
              </a:defRPr>
            </a:lvl2pPr>
            <a:lvl3pPr marL="257162"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900" b="1" kern="1200" spc="0" dirty="0" smtClean="0">
                <a:solidFill>
                  <a:srgbClr val="53585F"/>
                </a:solidFill>
                <a:latin typeface="Helvetica Neue" panose="02000503000000020004" pitchFamily="50"/>
                <a:ea typeface="+mn-ea"/>
                <a:cs typeface="+mn-cs"/>
              </a:defRPr>
            </a:lvl3pPr>
            <a:lvl4pPr marL="385743" indent="0" algn="ctr" defTabSz="685766" rtl="0" eaLnBrk="1" latinLnBrk="0" hangingPunct="1">
              <a:lnSpc>
                <a:spcPct val="90000"/>
              </a:lnSpc>
              <a:buClr>
                <a:schemeClr val="bg1">
                  <a:lumMod val="50000"/>
                </a:schemeClr>
              </a:buClr>
              <a:buSzPct val="100000"/>
              <a:buFont typeface=".AppleSystemUIFont" charset="-120"/>
              <a:buNone/>
              <a:defRPr lang="en-US" sz="800" b="1" kern="1200" spc="0" dirty="0" smtClean="0">
                <a:solidFill>
                  <a:srgbClr val="53585F"/>
                </a:solidFill>
                <a:latin typeface="Helvetica Neue" panose="02000503000000020004" pitchFamily="50"/>
                <a:ea typeface="+mn-ea"/>
                <a:cs typeface="+mn-cs"/>
              </a:defRPr>
            </a:lvl4pPr>
            <a:lvl5pPr marL="514325" indent="0" algn="ctr" defTabSz="685766" rtl="0" eaLnBrk="1" latinLnBrk="0" hangingPunct="1">
              <a:lnSpc>
                <a:spcPct val="90000"/>
              </a:lnSpc>
              <a:buClr>
                <a:schemeClr val="bg1">
                  <a:lumMod val="50000"/>
                </a:schemeClr>
              </a:buClr>
              <a:buSzPct val="80000"/>
              <a:buFont typeface="Arial" panose="020B0604020202020204" pitchFamily="34" charset="0"/>
              <a:buNone/>
              <a:defRPr lang="en-US" sz="800" b="1" kern="1200" spc="0" dirty="0" smtClean="0">
                <a:solidFill>
                  <a:srgbClr val="53585F"/>
                </a:solidFill>
                <a:latin typeface="Helvetica Neue" panose="02000503000000020004" pitchFamily="50"/>
                <a:ea typeface="+mn-ea"/>
                <a:cs typeface="+mn-cs"/>
              </a:defRPr>
            </a:lvl5pPr>
            <a:lvl6pPr marL="709874" indent="-66969">
              <a:buNone/>
              <a:defRPr sz="8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Slide Number Placeholder 5">
            <a:extLst>
              <a:ext uri="{FF2B5EF4-FFF2-40B4-BE49-F238E27FC236}">
                <a16:creationId xmlns:a16="http://schemas.microsoft.com/office/drawing/2014/main" id="{2C4E3203-FA87-420A-8410-28931E4C312C}"/>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539" y="367691"/>
            <a:ext cx="8406034" cy="549987"/>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(Logo grid)</a:t>
            </a:r>
          </a:p>
        </p:txBody>
      </p:sp>
      <p:sp>
        <p:nvSpPr>
          <p:cNvPr id="6" name="Rectangle 5">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graphicFrame>
        <p:nvGraphicFramePr>
          <p:cNvPr id="5" name="Table 4">
            <a:extLst>
              <a:ext uri="{FF2B5EF4-FFF2-40B4-BE49-F238E27FC236}">
                <a16:creationId xmlns:a16="http://schemas.microsoft.com/office/drawing/2014/main" id="{7AF9DA87-D97F-4EC8-92A2-ECBCFA93317C}"/>
              </a:ext>
            </a:extLst>
          </p:cNvPr>
          <p:cNvGraphicFramePr>
            <a:graphicFrameLocks noGrp="1"/>
          </p:cNvGraphicFramePr>
          <p:nvPr/>
        </p:nvGraphicFramePr>
        <p:xfrm>
          <a:off x="415260" y="1137440"/>
          <a:ext cx="8352312" cy="3441576"/>
        </p:xfrm>
        <a:graphic>
          <a:graphicData uri="http://schemas.openxmlformats.org/drawingml/2006/table">
            <a:tbl>
              <a:tblPr>
                <a:tableStyleId>{5C22544A-7EE6-4342-B048-85BDC9FD1C3A}</a:tableStyleId>
              </a:tblPr>
              <a:tblGrid>
                <a:gridCol w="1392052">
                  <a:extLst>
                    <a:ext uri="{9D8B030D-6E8A-4147-A177-3AD203B41FA5}">
                      <a16:colId xmlns:a16="http://schemas.microsoft.com/office/drawing/2014/main" val="20000"/>
                    </a:ext>
                  </a:extLst>
                </a:gridCol>
                <a:gridCol w="1392052">
                  <a:extLst>
                    <a:ext uri="{9D8B030D-6E8A-4147-A177-3AD203B41FA5}">
                      <a16:colId xmlns:a16="http://schemas.microsoft.com/office/drawing/2014/main" val="20001"/>
                    </a:ext>
                  </a:extLst>
                </a:gridCol>
                <a:gridCol w="1392052">
                  <a:extLst>
                    <a:ext uri="{9D8B030D-6E8A-4147-A177-3AD203B41FA5}">
                      <a16:colId xmlns:a16="http://schemas.microsoft.com/office/drawing/2014/main" val="20002"/>
                    </a:ext>
                  </a:extLst>
                </a:gridCol>
                <a:gridCol w="1392052">
                  <a:extLst>
                    <a:ext uri="{9D8B030D-6E8A-4147-A177-3AD203B41FA5}">
                      <a16:colId xmlns:a16="http://schemas.microsoft.com/office/drawing/2014/main" val="20003"/>
                    </a:ext>
                  </a:extLst>
                </a:gridCol>
                <a:gridCol w="1392052">
                  <a:extLst>
                    <a:ext uri="{9D8B030D-6E8A-4147-A177-3AD203B41FA5}">
                      <a16:colId xmlns:a16="http://schemas.microsoft.com/office/drawing/2014/main" val="20004"/>
                    </a:ext>
                  </a:extLst>
                </a:gridCol>
                <a:gridCol w="1392052">
                  <a:extLst>
                    <a:ext uri="{9D8B030D-6E8A-4147-A177-3AD203B41FA5}">
                      <a16:colId xmlns:a16="http://schemas.microsoft.com/office/drawing/2014/main" val="20005"/>
                    </a:ext>
                  </a:extLst>
                </a:gridCol>
              </a:tblGrid>
              <a:tr h="860394">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0394">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0394">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0394">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tc>
                  <a:txBody>
                    <a:bodyPr/>
                    <a:lstStyle/>
                    <a:p>
                      <a:pPr algn="ctr"/>
                      <a:endParaRPr lang="en-US" sz="700" b="0" i="0" dirty="0">
                        <a:latin typeface="Helvetica Neue Regular" charset="0"/>
                      </a:endParaRPr>
                    </a:p>
                  </a:txBody>
                  <a:tcPr marL="34131" marR="34131" marT="17066" marB="17066" anchor="ctr">
                    <a:lnL w="3175" cap="flat" cmpd="sng" algn="ctr">
                      <a:solidFill>
                        <a:srgbClr val="FFFFFF">
                          <a:lumMod val="65000"/>
                        </a:srgbClr>
                      </a:solidFill>
                      <a:prstDash val="solid"/>
                      <a:round/>
                      <a:headEnd type="none" w="med" len="med"/>
                      <a:tailEnd type="none" w="med" len="med"/>
                    </a:lnL>
                    <a:lnR w="3175" cap="flat" cmpd="sng" algn="ctr">
                      <a:solidFill>
                        <a:srgbClr val="FFFFFF">
                          <a:lumMod val="65000"/>
                        </a:srgbClr>
                      </a:solidFill>
                      <a:prstDash val="solid"/>
                      <a:round/>
                      <a:headEnd type="none" w="med" len="med"/>
                      <a:tailEnd type="none" w="med" len="med"/>
                    </a:lnR>
                    <a:lnT w="3175" cap="flat" cmpd="sng" algn="ctr">
                      <a:solidFill>
                        <a:srgbClr val="FFFFFF">
                          <a:lumMod val="65000"/>
                        </a:srgbClr>
                      </a:solidFill>
                      <a:prstDash val="solid"/>
                      <a:round/>
                      <a:headEnd type="none" w="med" len="med"/>
                      <a:tailEnd type="none" w="med" len="med"/>
                    </a:lnT>
                    <a:lnB w="3175" cap="flat" cmpd="sng" algn="ctr">
                      <a:solidFill>
                        <a:srgbClr val="FFFFFF">
                          <a:lumMod val="65000"/>
                        </a:srgb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8" name="Slide Number Placeholder 5">
            <a:extLst>
              <a:ext uri="{FF2B5EF4-FFF2-40B4-BE49-F238E27FC236}">
                <a16:creationId xmlns:a16="http://schemas.microsoft.com/office/drawing/2014/main" id="{DF82D11B-DB8C-4B24-9B8A-9DF4C7C86B1E}"/>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
        <p:nvSpPr>
          <p:cNvPr id="10" name="Rectangle 9">
            <a:extLst>
              <a:ext uri="{FF2B5EF4-FFF2-40B4-BE49-F238E27FC236}">
                <a16:creationId xmlns:a16="http://schemas.microsoft.com/office/drawing/2014/main" id="{0BE808A9-23C0-4B60-A8A4-376731A61C50}"/>
              </a:ext>
            </a:extLst>
          </p:cNvPr>
          <p:cNvSpPr/>
          <p:nvPr/>
        </p:nvSpPr>
        <p:spPr>
          <a:xfrm>
            <a:off x="3" y="363475"/>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Tree>
    <p:extLst>
      <p:ext uri="{BB962C8B-B14F-4D97-AF65-F5344CB8AC3E}">
        <p14:creationId xmlns:p14="http://schemas.microsoft.com/office/powerpoint/2010/main" val="162409515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Multi-u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539" y="367691"/>
            <a:ext cx="8406034" cy="549987"/>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tx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(Multi-use)</a:t>
            </a:r>
          </a:p>
        </p:txBody>
      </p:sp>
      <p:sp>
        <p:nvSpPr>
          <p:cNvPr id="6" name="Rectangle 5">
            <a:extLst>
              <a:ext uri="{FF2B5EF4-FFF2-40B4-BE49-F238E27FC236}">
                <a16:creationId xmlns:a16="http://schemas.microsoft.com/office/drawing/2014/main" id="{2676B0B9-6611-42DB-868E-6A5B0B35C126}"/>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5" name="Slide Number Placeholder 5">
            <a:extLst>
              <a:ext uri="{FF2B5EF4-FFF2-40B4-BE49-F238E27FC236}">
                <a16:creationId xmlns:a16="http://schemas.microsoft.com/office/drawing/2014/main" id="{BC461B7F-D0D0-4DF6-BA5F-50C15CB35EF7}"/>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19407574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ulti-use Dark">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6E34F8-8F87-43B6-A23A-CD003C790BEC}"/>
              </a:ext>
            </a:extLst>
          </p:cNvPr>
          <p:cNvSpPr>
            <a:spLocks noGrp="1"/>
          </p:cNvSpPr>
          <p:nvPr>
            <p:ph type="title" hasCustomPrompt="1"/>
          </p:nvPr>
        </p:nvSpPr>
        <p:spPr>
          <a:xfrm>
            <a:off x="361539" y="367691"/>
            <a:ext cx="8406034" cy="549987"/>
          </a:xfrm>
          <a:prstGeom prst="rect">
            <a:avLst/>
          </a:prstGeom>
        </p:spPr>
        <p:txBody>
          <a:bodyPr lIns="68579" tIns="34289" rIns="68579" bIns="34289" anchor="ctr" anchorCtr="0">
            <a:normAutofit/>
          </a:bodyPr>
          <a:lstStyle>
            <a:lvl1pPr marL="0" indent="0" algn="l" defTabSz="685783" rtl="0" eaLnBrk="1" latinLnBrk="0" hangingPunct="1">
              <a:lnSpc>
                <a:spcPct val="90000"/>
              </a:lnSpc>
              <a:spcBef>
                <a:spcPts val="750"/>
              </a:spcBef>
              <a:buFont typeface="Arial" panose="020B0604020202020204" pitchFamily="34" charset="0"/>
              <a:defRPr lang="en-US" sz="2400" b="0" i="0" kern="1200" dirty="0">
                <a:solidFill>
                  <a:schemeClr val="bg1"/>
                </a:solidFill>
                <a:latin typeface="Helvetica Neue Light"/>
                <a:ea typeface="Helvetica Neue Light"/>
                <a:cs typeface="Helvetica Neue Light"/>
              </a:defRPr>
            </a:lvl1pPr>
          </a:lstStyle>
          <a:p>
            <a:pPr marL="0" lvl="0" indent="0" algn="l" defTabSz="685783" rtl="0" eaLnBrk="1" latinLnBrk="0" hangingPunct="1">
              <a:lnSpc>
                <a:spcPct val="90000"/>
              </a:lnSpc>
              <a:spcBef>
                <a:spcPts val="750"/>
              </a:spcBef>
              <a:buFont typeface="Arial" panose="020B0604020202020204" pitchFamily="34" charset="0"/>
              <a:buNone/>
            </a:pPr>
            <a:r>
              <a:rPr lang="en-US" dirty="0"/>
              <a:t>Add Your Title Here (Multi-use dark)</a:t>
            </a:r>
          </a:p>
        </p:txBody>
      </p:sp>
      <p:sp>
        <p:nvSpPr>
          <p:cNvPr id="5" name="Rectangle 4">
            <a:extLst>
              <a:ext uri="{FF2B5EF4-FFF2-40B4-BE49-F238E27FC236}">
                <a16:creationId xmlns:a16="http://schemas.microsoft.com/office/drawing/2014/main" id="{E2FF0446-5018-469A-A5D6-79E538C5C373}"/>
              </a:ext>
            </a:extLst>
          </p:cNvPr>
          <p:cNvSpPr/>
          <p:nvPr/>
        </p:nvSpPr>
        <p:spPr>
          <a:xfrm>
            <a:off x="3" y="365573"/>
            <a:ext cx="61835" cy="552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a:p>
        </p:txBody>
      </p:sp>
      <p:sp>
        <p:nvSpPr>
          <p:cNvPr id="6" name="Slide Number Placeholder 5">
            <a:extLst>
              <a:ext uri="{FF2B5EF4-FFF2-40B4-BE49-F238E27FC236}">
                <a16:creationId xmlns:a16="http://schemas.microsoft.com/office/drawing/2014/main" id="{1EEBC86C-9832-4E40-BEBC-522BAA5553ED}"/>
              </a:ext>
            </a:extLst>
          </p:cNvPr>
          <p:cNvSpPr>
            <a:spLocks noGrp="1"/>
          </p:cNvSpPr>
          <p:nvPr>
            <p:ph type="sldNum" sz="quarter" idx="4"/>
          </p:nvPr>
        </p:nvSpPr>
        <p:spPr>
          <a:xfrm>
            <a:off x="8688230" y="4951502"/>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a:p>
        </p:txBody>
      </p:sp>
    </p:spTree>
    <p:extLst>
      <p:ext uri="{BB962C8B-B14F-4D97-AF65-F5344CB8AC3E}">
        <p14:creationId xmlns:p14="http://schemas.microsoft.com/office/powerpoint/2010/main" val="14984263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28039D-D660-4F20-8D34-5EBCB685CBC9}"/>
              </a:ext>
            </a:extLst>
          </p:cNvPr>
          <p:cNvSpPr/>
          <p:nvPr userDrawn="1"/>
        </p:nvSpPr>
        <p:spPr>
          <a:xfrm>
            <a:off x="0" y="4924486"/>
            <a:ext cx="9144000" cy="219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dirty="0"/>
          </a:p>
        </p:txBody>
      </p:sp>
      <p:sp>
        <p:nvSpPr>
          <p:cNvPr id="10" name="Slide Number Placeholder 5">
            <a:extLst>
              <a:ext uri="{FF2B5EF4-FFF2-40B4-BE49-F238E27FC236}">
                <a16:creationId xmlns:a16="http://schemas.microsoft.com/office/drawing/2014/main" id="{3DA076CF-07E3-488E-B5AE-AF195F802D0F}"/>
              </a:ext>
            </a:extLst>
          </p:cNvPr>
          <p:cNvSpPr>
            <a:spLocks noGrp="1"/>
          </p:cNvSpPr>
          <p:nvPr>
            <p:ph type="sldNum" sz="quarter" idx="4"/>
          </p:nvPr>
        </p:nvSpPr>
        <p:spPr>
          <a:xfrm>
            <a:off x="8688230" y="4951502"/>
            <a:ext cx="257175" cy="161583"/>
          </a:xfrm>
          <a:prstGeom prst="rect">
            <a:avLst/>
          </a:prstGeom>
        </p:spPr>
        <p:txBody>
          <a:bodyPr lIns="68579" tIns="34289" rIns="68579" bIns="34289"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1FCBE16E-FE36-E64E-BF23-6748B302E44C}" type="slidenum">
              <a:rPr lang="en-US" smtClean="0"/>
              <a:pPr/>
              <a:t>‹#›</a:t>
            </a:fld>
            <a:endParaRPr lang="en-US" dirty="0"/>
          </a:p>
        </p:txBody>
      </p:sp>
      <p:sp>
        <p:nvSpPr>
          <p:cNvPr id="3" name="TextBox 2"/>
          <p:cNvSpPr txBox="1"/>
          <p:nvPr userDrawn="1"/>
        </p:nvSpPr>
        <p:spPr>
          <a:xfrm>
            <a:off x="276744" y="4864375"/>
            <a:ext cx="1651252" cy="307777"/>
          </a:xfrm>
          <a:prstGeom prst="rect">
            <a:avLst/>
          </a:prstGeom>
          <a:noFill/>
        </p:spPr>
        <p:txBody>
          <a:bodyPr wrap="square" tIns="91440" bIns="91440" rtlCol="0">
            <a:spAutoFit/>
          </a:bodyPr>
          <a:lstStyle/>
          <a:p>
            <a:pPr algn="l"/>
            <a:r>
              <a:rPr lang="en-US" sz="800" dirty="0">
                <a:solidFill>
                  <a:srgbClr val="FFFFFF"/>
                </a:solidFill>
                <a:latin typeface="Helvetica Neue" panose="02000503000000020004" pitchFamily="50"/>
              </a:rPr>
              <a:t>pydxAnalyze  v1.0</a:t>
            </a:r>
            <a:r>
              <a:rPr lang="en-US" sz="800" dirty="0">
                <a:solidFill>
                  <a:schemeClr val="bg2">
                    <a:lumMod val="25000"/>
                  </a:schemeClr>
                </a:solidFill>
                <a:latin typeface="Helvetica Neue" panose="02000503000000020004" pitchFamily="50"/>
              </a:rPr>
              <a:t> v8.1</a:t>
            </a:r>
          </a:p>
        </p:txBody>
      </p:sp>
    </p:spTree>
    <p:extLst>
      <p:ext uri="{BB962C8B-B14F-4D97-AF65-F5344CB8AC3E}">
        <p14:creationId xmlns:p14="http://schemas.microsoft.com/office/powerpoint/2010/main" val="18946432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73" r:id="rId22"/>
    <p:sldLayoutId id="2147483675" r:id="rId23"/>
    <p:sldLayoutId id="2147483656" r:id="rId24"/>
    <p:sldLayoutId id="2147483657" r:id="rId25"/>
    <p:sldLayoutId id="2147483662" r:id="rId26"/>
    <p:sldLayoutId id="2147483658" r:id="rId27"/>
    <p:sldLayoutId id="2147483654" r:id="rId28"/>
    <p:sldLayoutId id="2147483655" r:id="rId29"/>
    <p:sldLayoutId id="2147483667" r:id="rId30"/>
    <p:sldLayoutId id="2147483652" r:id="rId31"/>
    <p:sldLayoutId id="2147483668" r:id="rId32"/>
    <p:sldLayoutId id="2147483660" r:id="rId33"/>
    <p:sldLayoutId id="2147483669" r:id="rId34"/>
    <p:sldLayoutId id="2147483663" r:id="rId35"/>
    <p:sldLayoutId id="2147483661" r:id="rId36"/>
  </p:sldLayoutIdLst>
  <p:txStyles>
    <p:titleStyle>
      <a:lvl1pPr algn="l" defTabSz="685783" rtl="0" eaLnBrk="1" latinLnBrk="0" hangingPunct="1">
        <a:lnSpc>
          <a:spcPct val="90000"/>
        </a:lnSpc>
        <a:spcBef>
          <a:spcPct val="0"/>
        </a:spcBef>
        <a:buNone/>
        <a:defRPr sz="3300" b="0" i="0" kern="1200">
          <a:solidFill>
            <a:schemeClr val="tx1"/>
          </a:solidFill>
          <a:latin typeface="Helvetica Neue Light" charset="0"/>
          <a:ea typeface="Helvetica Neue Light" charset="0"/>
          <a:cs typeface="Helvetica Neue Light" charset="0"/>
        </a:defRPr>
      </a:lvl1pPr>
    </p:titleStyle>
    <p:bodyStyle>
      <a:lvl1pPr marL="171446" indent="-171446" algn="l" defTabSz="685783" rtl="0" eaLnBrk="1" latinLnBrk="0" hangingPunct="1">
        <a:lnSpc>
          <a:spcPct val="90000"/>
        </a:lnSpc>
        <a:spcBef>
          <a:spcPts val="750"/>
        </a:spcBef>
        <a:buFont typeface="Arial"/>
        <a:buChar char="•"/>
        <a:defRPr sz="2100" b="0" i="0" kern="1200">
          <a:solidFill>
            <a:schemeClr val="tx1"/>
          </a:solidFill>
          <a:latin typeface="Helvetica Neue Light" charset="0"/>
          <a:ea typeface="Helvetica Neue Light" charset="0"/>
          <a:cs typeface="Helvetica Neue Light" charset="0"/>
        </a:defRPr>
      </a:lvl1pPr>
      <a:lvl2pPr marL="514337" indent="-171446" algn="l" defTabSz="685783" rtl="0" eaLnBrk="1" latinLnBrk="0" hangingPunct="1">
        <a:lnSpc>
          <a:spcPct val="90000"/>
        </a:lnSpc>
        <a:spcBef>
          <a:spcPts val="375"/>
        </a:spcBef>
        <a:buFont typeface="Arial"/>
        <a:buChar char="•"/>
        <a:defRPr sz="1800" b="0" i="0" kern="1200">
          <a:solidFill>
            <a:schemeClr val="tx1"/>
          </a:solidFill>
          <a:latin typeface="Helvetica Neue Light" charset="0"/>
          <a:ea typeface="Helvetica Neue Light" charset="0"/>
          <a:cs typeface="Helvetica Neue Light" charset="0"/>
        </a:defRPr>
      </a:lvl2pPr>
      <a:lvl3pPr marL="857228" indent="-171446" algn="l" defTabSz="685783" rtl="0" eaLnBrk="1" latinLnBrk="0" hangingPunct="1">
        <a:lnSpc>
          <a:spcPct val="90000"/>
        </a:lnSpc>
        <a:spcBef>
          <a:spcPts val="375"/>
        </a:spcBef>
        <a:buFont typeface="Arial"/>
        <a:buChar char="•"/>
        <a:defRPr sz="1500" b="0" i="0" kern="1200">
          <a:solidFill>
            <a:schemeClr val="tx1"/>
          </a:solidFill>
          <a:latin typeface="Helvetica Neue Light" charset="0"/>
          <a:ea typeface="Helvetica Neue Light" charset="0"/>
          <a:cs typeface="Helvetica Neue Light" charset="0"/>
        </a:defRPr>
      </a:lvl3pPr>
      <a:lvl4pPr marL="1200120" indent="-171446" algn="l" defTabSz="685783" rtl="0" eaLnBrk="1" latinLnBrk="0" hangingPunct="1">
        <a:lnSpc>
          <a:spcPct val="90000"/>
        </a:lnSpc>
        <a:spcBef>
          <a:spcPts val="375"/>
        </a:spcBef>
        <a:buFont typeface="Arial"/>
        <a:buChar char="•"/>
        <a:defRPr sz="1400" b="0" i="0" kern="1200">
          <a:solidFill>
            <a:schemeClr val="tx1"/>
          </a:solidFill>
          <a:latin typeface="Helvetica Neue Light" charset="0"/>
          <a:ea typeface="Helvetica Neue Light" charset="0"/>
          <a:cs typeface="Helvetica Neue Light" charset="0"/>
        </a:defRPr>
      </a:lvl4pPr>
      <a:lvl5pPr marL="1543012" indent="-171446" algn="l" defTabSz="685783" rtl="0" eaLnBrk="1" latinLnBrk="0" hangingPunct="1">
        <a:lnSpc>
          <a:spcPct val="90000"/>
        </a:lnSpc>
        <a:spcBef>
          <a:spcPts val="375"/>
        </a:spcBef>
        <a:buFont typeface="Arial"/>
        <a:buChar char="•"/>
        <a:defRPr sz="1400" b="0" i="0" kern="1200">
          <a:solidFill>
            <a:schemeClr val="tx1"/>
          </a:solidFill>
          <a:latin typeface="Helvetica Neue Light" charset="0"/>
          <a:ea typeface="Helvetica Neue Light" charset="0"/>
          <a:cs typeface="Helvetica Neue Light" charset="0"/>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if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if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07C7EE-9943-4DEC-A405-AC82E7AC98C8}"/>
              </a:ext>
            </a:extLst>
          </p:cNvPr>
          <p:cNvSpPr>
            <a:spLocks noGrp="1"/>
          </p:cNvSpPr>
          <p:nvPr>
            <p:ph type="body" sz="quarter" idx="11"/>
          </p:nvPr>
        </p:nvSpPr>
        <p:spPr>
          <a:xfrm>
            <a:off x="442913" y="4427740"/>
            <a:ext cx="8225313" cy="280844"/>
          </a:xfrm>
        </p:spPr>
        <p:txBody>
          <a:bodyPr/>
          <a:lstStyle/>
          <a:p>
            <a:r>
              <a:rPr lang="en-US" dirty="0">
                <a:solidFill>
                  <a:schemeClr val="accent1"/>
                </a:solidFill>
                <a:latin typeface="Helvetica Neue Medium" charset="0"/>
                <a:ea typeface="Helvetica Neue Medium" charset="0"/>
                <a:cs typeface="Helvetica Neue Medium" charset="0"/>
              </a:rPr>
              <a:t>Engineer Name</a:t>
            </a:r>
            <a:r>
              <a:rPr lang="en-US" dirty="0">
                <a:solidFill>
                  <a:schemeClr val="accent1"/>
                </a:solidFill>
              </a:rPr>
              <a:t>  </a:t>
            </a:r>
            <a:r>
              <a:rPr lang="en-US" dirty="0">
                <a:solidFill>
                  <a:schemeClr val="bg2">
                    <a:lumMod val="50000"/>
                  </a:schemeClr>
                </a:solidFill>
                <a:latin typeface="+mj-lt"/>
              </a:rPr>
              <a:t>|</a:t>
            </a:r>
            <a:r>
              <a:rPr lang="en-US" dirty="0"/>
              <a:t>  </a:t>
            </a:r>
            <a:r>
              <a:rPr lang="en-US" dirty="0">
                <a:latin typeface="+mj-lt"/>
              </a:rPr>
              <a:t>Role in the organization  </a:t>
            </a:r>
            <a:r>
              <a:rPr lang="en-US" dirty="0">
                <a:solidFill>
                  <a:srgbClr val="E8E8E8">
                    <a:lumMod val="50000"/>
                  </a:srgbClr>
                </a:solidFill>
                <a:latin typeface="Helvetica Neue Thin"/>
              </a:rPr>
              <a:t>|</a:t>
            </a:r>
            <a:r>
              <a:rPr lang="en-US" dirty="0"/>
              <a:t>  </a:t>
            </a:r>
            <a:r>
              <a:rPr lang="en-US" dirty="0">
                <a:latin typeface="+mj-lt"/>
              </a:rPr>
              <a:t>Date</a:t>
            </a:r>
            <a:endParaRPr lang="en-US" dirty="0"/>
          </a:p>
        </p:txBody>
      </p:sp>
      <p:sp>
        <p:nvSpPr>
          <p:cNvPr id="5" name="Title 4"/>
          <p:cNvSpPr txBox="1">
            <a:spLocks/>
          </p:cNvSpPr>
          <p:nvPr/>
        </p:nvSpPr>
        <p:spPr>
          <a:xfrm>
            <a:off x="270039" y="2632609"/>
            <a:ext cx="7772400" cy="583521"/>
          </a:xfrm>
          <a:prstGeom prst="rect">
            <a:avLst/>
          </a:prstGeom>
        </p:spPr>
        <p:txBody>
          <a:bodyPr/>
          <a:lstStyle>
            <a:lvl1pPr algn="l" defTabSz="685783" rtl="0" eaLnBrk="1" latinLnBrk="0" hangingPunct="1">
              <a:lnSpc>
                <a:spcPct val="90000"/>
              </a:lnSpc>
              <a:spcBef>
                <a:spcPct val="0"/>
              </a:spcBef>
              <a:buNone/>
              <a:defRPr sz="3300" b="0" i="0" kern="1200">
                <a:solidFill>
                  <a:schemeClr val="tx1"/>
                </a:solidFill>
                <a:latin typeface="Helvetica Neue Light" charset="0"/>
                <a:ea typeface="Helvetica Neue Light" charset="0"/>
                <a:cs typeface="Helvetica Neue Light" charset="0"/>
              </a:defRPr>
            </a:lvl1pPr>
          </a:lstStyle>
          <a:p>
            <a:r>
              <a:rPr lang="en-US" sz="4000" dirty="0">
                <a:solidFill>
                  <a:schemeClr val="bg1"/>
                </a:solidFill>
              </a:rPr>
              <a:t>Title will be updated by code</a:t>
            </a:r>
          </a:p>
        </p:txBody>
      </p:sp>
      <p:sp>
        <p:nvSpPr>
          <p:cNvPr id="2" name="TextBox 1"/>
          <p:cNvSpPr txBox="1"/>
          <p:nvPr/>
        </p:nvSpPr>
        <p:spPr>
          <a:xfrm>
            <a:off x="216268" y="765412"/>
            <a:ext cx="4030142" cy="800219"/>
          </a:xfrm>
          <a:prstGeom prst="rect">
            <a:avLst/>
          </a:prstGeom>
          <a:noFill/>
        </p:spPr>
        <p:txBody>
          <a:bodyPr wrap="none" tIns="91440" bIns="91440" rtlCol="0">
            <a:spAutoFit/>
          </a:bodyPr>
          <a:lstStyle/>
          <a:p>
            <a:pPr algn="ctr"/>
            <a:r>
              <a:rPr lang="en-US" sz="4000" dirty="0">
                <a:solidFill>
                  <a:schemeClr val="bg1"/>
                </a:solidFill>
                <a:latin typeface="Helvetica Neue Light"/>
                <a:cs typeface="Helvetica Neue Light"/>
              </a:rPr>
              <a:t>pydxAnalyze v1.0</a:t>
            </a:r>
          </a:p>
        </p:txBody>
      </p:sp>
    </p:spTree>
    <p:extLst>
      <p:ext uri="{BB962C8B-B14F-4D97-AF65-F5344CB8AC3E}">
        <p14:creationId xmlns:p14="http://schemas.microsoft.com/office/powerpoint/2010/main" val="55694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389113"/>
          </a:xfrm>
        </p:spPr>
        <p:txBody>
          <a:bodyPr/>
          <a:lstStyle/>
          <a:p>
            <a:pPr marL="0" indent="0">
              <a:lnSpc>
                <a:spcPct val="100000"/>
              </a:lnSpc>
              <a:buFont typeface="Wingdings" charset="2"/>
              <a:buNone/>
            </a:pPr>
            <a:r>
              <a:rPr lang="en-US" sz="1100" dirty="0"/>
              <a:t>On this graph we see weekly data for NFS Throughput with 1-minute granularity. </a:t>
            </a:r>
          </a:p>
          <a:p>
            <a:pPr marL="0" indent="0">
              <a:lnSpc>
                <a:spcPct val="100000"/>
              </a:lnSpc>
              <a:buFont typeface="Wingdings" charset="2"/>
              <a:buNone/>
            </a:pPr>
            <a:r>
              <a:rPr lang="en-US" sz="1100" dirty="0"/>
              <a:t>We use the NFS protocol to provision Oracle, Sybase and DB2 VDB’s. We also use NFS for Unstructured Files (virtualized folders).</a:t>
            </a:r>
          </a:p>
          <a:p>
            <a:pPr marL="0" indent="0">
              <a:lnSpc>
                <a:spcPct val="100000"/>
              </a:lnSpc>
              <a:buFont typeface="Wingdings" charset="2"/>
              <a:buNone/>
            </a:pPr>
            <a:r>
              <a:rPr lang="en-US" sz="1100" dirty="0"/>
              <a:t>This means this graph is showing only information of NFS traffic between the VDB’s and the Delphix Engine. </a:t>
            </a:r>
          </a:p>
          <a:p>
            <a:pPr marL="0" indent="0">
              <a:lnSpc>
                <a:spcPct val="100000"/>
              </a:lnSpc>
              <a:buFont typeface="Wingdings" charset="2"/>
              <a:buNone/>
            </a:pPr>
            <a:r>
              <a:rPr lang="en-US" sz="1100" dirty="0"/>
              <a:t>Other protocols (</a:t>
            </a:r>
            <a:r>
              <a:rPr lang="en-US" sz="1100" dirty="0" err="1"/>
              <a:t>iSCSI</a:t>
            </a:r>
            <a:r>
              <a:rPr lang="en-US" sz="1100" dirty="0"/>
              <a:t>, DSP, </a:t>
            </a:r>
            <a:r>
              <a:rPr lang="mr-IN" sz="1100" dirty="0"/>
              <a:t>…</a:t>
            </a:r>
            <a:r>
              <a:rPr lang="en-US" sz="1100" dirty="0"/>
              <a:t>) are not included on this graph.</a:t>
            </a:r>
          </a:p>
        </p:txBody>
      </p:sp>
      <p:sp>
        <p:nvSpPr>
          <p:cNvPr id="2" name="Slide Number Placeholder 1"/>
          <p:cNvSpPr>
            <a:spLocks noGrp="1"/>
          </p:cNvSpPr>
          <p:nvPr>
            <p:ph type="sldNum" sz="quarter" idx="4"/>
          </p:nvPr>
        </p:nvSpPr>
        <p:spPr/>
        <p:txBody>
          <a:bodyPr/>
          <a:lstStyle/>
          <a:p>
            <a:fld id="{9A68FE36-BDA6-4A87-8648-115964FC2835}" type="slidenum">
              <a:rPr lang="en-US" smtClean="0"/>
              <a:pPr/>
              <a:t>10</a:t>
            </a:fld>
            <a:endParaRPr lang="en-US" dirty="0"/>
          </a:p>
        </p:txBody>
      </p:sp>
      <p:sp>
        <p:nvSpPr>
          <p:cNvPr id="5" name="Rectangle 4"/>
          <p:cNvSpPr/>
          <p:nvPr/>
        </p:nvSpPr>
        <p:spPr>
          <a:xfrm>
            <a:off x="6284779" y="1351580"/>
            <a:ext cx="52015" cy="2346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2"/>
          <p:cNvSpPr>
            <a:spLocks noGrp="1"/>
          </p:cNvSpPr>
          <p:nvPr>
            <p:ph type="title"/>
          </p:nvPr>
        </p:nvSpPr>
        <p:spPr>
          <a:xfrm>
            <a:off x="361539" y="441864"/>
            <a:ext cx="8406034" cy="401648"/>
          </a:xfrm>
        </p:spPr>
        <p:txBody>
          <a:bodyPr/>
          <a:lstStyle/>
          <a:p>
            <a:r>
              <a:rPr lang="en-US" dirty="0"/>
              <a:t>Metrics : NFS Throughput</a:t>
            </a:r>
          </a:p>
        </p:txBody>
      </p:sp>
    </p:spTree>
    <p:extLst>
      <p:ext uri="{BB962C8B-B14F-4D97-AF65-F5344CB8AC3E}">
        <p14:creationId xmlns:p14="http://schemas.microsoft.com/office/powerpoint/2010/main" val="70260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954379"/>
          </a:xfrm>
        </p:spPr>
        <p:txBody>
          <a:bodyPr/>
          <a:lstStyle/>
          <a:p>
            <a:pPr marL="0" indent="0">
              <a:lnSpc>
                <a:spcPct val="100000"/>
              </a:lnSpc>
              <a:buFont typeface="Wingdings" charset="2"/>
              <a:buNone/>
            </a:pPr>
            <a:r>
              <a:rPr lang="en-US" sz="1100" dirty="0"/>
              <a:t>On this graph we see weekly data for </a:t>
            </a:r>
            <a:r>
              <a:rPr lang="en-US" sz="1100" dirty="0" err="1"/>
              <a:t>iSCSI</a:t>
            </a:r>
            <a:r>
              <a:rPr lang="en-US" sz="1100" dirty="0"/>
              <a:t> Throughput with 1-minute granularity. </a:t>
            </a:r>
          </a:p>
          <a:p>
            <a:pPr marL="0" indent="0">
              <a:lnSpc>
                <a:spcPct val="100000"/>
              </a:lnSpc>
              <a:buFont typeface="Wingdings" charset="2"/>
              <a:buNone/>
            </a:pPr>
            <a:r>
              <a:rPr lang="en-US" sz="1100" dirty="0"/>
              <a:t>We use the </a:t>
            </a:r>
            <a:r>
              <a:rPr lang="en-US" sz="1100" dirty="0" err="1"/>
              <a:t>iSCSI</a:t>
            </a:r>
            <a:r>
              <a:rPr lang="en-US" sz="1100" dirty="0"/>
              <a:t> protocol to provision MSSQL VDB’s. This means this graph is showing only information of NFS traffic between the VDB’s and the Delphix Engine. </a:t>
            </a:r>
          </a:p>
          <a:p>
            <a:pPr marL="0" indent="0">
              <a:lnSpc>
                <a:spcPct val="100000"/>
              </a:lnSpc>
              <a:buFont typeface="Wingdings" charset="2"/>
              <a:buNone/>
            </a:pPr>
            <a:r>
              <a:rPr lang="en-US" sz="1100" dirty="0"/>
              <a:t>Other protocols (NFS, DSP, </a:t>
            </a:r>
            <a:r>
              <a:rPr lang="mr-IN" sz="1100" dirty="0"/>
              <a:t>…</a:t>
            </a:r>
            <a:r>
              <a:rPr lang="en-US" sz="1100" dirty="0"/>
              <a:t>) are not included on this graph.</a:t>
            </a:r>
          </a:p>
        </p:txBody>
      </p:sp>
      <p:sp>
        <p:nvSpPr>
          <p:cNvPr id="2" name="Slide Number Placeholder 1"/>
          <p:cNvSpPr>
            <a:spLocks noGrp="1"/>
          </p:cNvSpPr>
          <p:nvPr>
            <p:ph type="sldNum" sz="quarter" idx="4"/>
          </p:nvPr>
        </p:nvSpPr>
        <p:spPr/>
        <p:txBody>
          <a:bodyPr/>
          <a:lstStyle/>
          <a:p>
            <a:fld id="{9A68FE36-BDA6-4A87-8648-115964FC2835}" type="slidenum">
              <a:rPr lang="en-US" smtClean="0"/>
              <a:pPr/>
              <a:t>11</a:t>
            </a:fld>
            <a:endParaRPr lang="en-US" dirty="0"/>
          </a:p>
        </p:txBody>
      </p:sp>
      <p:sp>
        <p:nvSpPr>
          <p:cNvPr id="6" name="Rectangle 5"/>
          <p:cNvSpPr/>
          <p:nvPr/>
        </p:nvSpPr>
        <p:spPr>
          <a:xfrm>
            <a:off x="6284779" y="1351580"/>
            <a:ext cx="52015" cy="1911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Metrics : iSCSI Throughput</a:t>
            </a:r>
          </a:p>
        </p:txBody>
      </p:sp>
    </p:spTree>
    <p:extLst>
      <p:ext uri="{BB962C8B-B14F-4D97-AF65-F5344CB8AC3E}">
        <p14:creationId xmlns:p14="http://schemas.microsoft.com/office/powerpoint/2010/main" val="242705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050559"/>
          </a:xfrm>
        </p:spPr>
        <p:txBody>
          <a:bodyPr/>
          <a:lstStyle/>
          <a:p>
            <a:pPr marL="0" indent="0">
              <a:lnSpc>
                <a:spcPct val="100000"/>
              </a:lnSpc>
              <a:buFont typeface="Wingdings" charset="2"/>
              <a:buNone/>
            </a:pPr>
            <a:r>
              <a:rPr lang="en-US" sz="1100" dirty="0"/>
              <a:t>On this graph we see 1-minute granularity Disk Throughput data from the Delphix Engine to the underlying storage layer. </a:t>
            </a:r>
          </a:p>
          <a:p>
            <a:pPr marL="0" indent="0">
              <a:lnSpc>
                <a:spcPct val="100000"/>
              </a:lnSpc>
              <a:buFont typeface="Wingdings" charset="2"/>
              <a:buNone/>
            </a:pPr>
            <a:r>
              <a:rPr lang="en-US" sz="1100" dirty="0"/>
              <a:t>We show here one week of data. </a:t>
            </a:r>
          </a:p>
          <a:p>
            <a:pPr marL="0" indent="0">
              <a:lnSpc>
                <a:spcPct val="100000"/>
              </a:lnSpc>
              <a:buFont typeface="Wingdings" charset="2"/>
              <a:buNone/>
            </a:pPr>
            <a:r>
              <a:rPr lang="en-US" sz="1100" dirty="0"/>
              <a:t>Comparing reads on this graph with reads on NFS/</a:t>
            </a:r>
            <a:r>
              <a:rPr lang="en-US" sz="1100" dirty="0" err="1"/>
              <a:t>iSCSI</a:t>
            </a:r>
            <a:r>
              <a:rPr lang="en-US" sz="1100" dirty="0"/>
              <a:t> Throughput graph we can estimate easily the Cache Hit Ratio happening on the Engine.</a:t>
            </a:r>
          </a:p>
          <a:p>
            <a:pPr marL="0" indent="0">
              <a:lnSpc>
                <a:spcPct val="100000"/>
              </a:lnSpc>
              <a:buFont typeface="Wingdings" charset="2"/>
              <a:buNone/>
            </a:pPr>
            <a:endParaRPr lang="en-US" sz="1100" dirty="0"/>
          </a:p>
        </p:txBody>
      </p:sp>
      <p:sp>
        <p:nvSpPr>
          <p:cNvPr id="2" name="Slide Number Placeholder 1"/>
          <p:cNvSpPr>
            <a:spLocks noGrp="1"/>
          </p:cNvSpPr>
          <p:nvPr>
            <p:ph type="sldNum" sz="quarter" idx="4"/>
          </p:nvPr>
        </p:nvSpPr>
        <p:spPr/>
        <p:txBody>
          <a:bodyPr/>
          <a:lstStyle/>
          <a:p>
            <a:fld id="{9A68FE36-BDA6-4A87-8648-115964FC2835}" type="slidenum">
              <a:rPr lang="en-US" smtClean="0"/>
              <a:pPr/>
              <a:t>12</a:t>
            </a:fld>
            <a:endParaRPr lang="en-US" dirty="0"/>
          </a:p>
        </p:txBody>
      </p:sp>
      <p:sp>
        <p:nvSpPr>
          <p:cNvPr id="5" name="Rectangle 4"/>
          <p:cNvSpPr/>
          <p:nvPr/>
        </p:nvSpPr>
        <p:spPr>
          <a:xfrm>
            <a:off x="6284779" y="1351581"/>
            <a:ext cx="52015" cy="17412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Metrics : Disk Throughput</a:t>
            </a:r>
          </a:p>
        </p:txBody>
      </p:sp>
    </p:spTree>
    <p:extLst>
      <p:ext uri="{BB962C8B-B14F-4D97-AF65-F5344CB8AC3E}">
        <p14:creationId xmlns:p14="http://schemas.microsoft.com/office/powerpoint/2010/main" val="124939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027476"/>
          </a:xfrm>
        </p:spPr>
        <p:txBody>
          <a:bodyPr/>
          <a:lstStyle/>
          <a:p>
            <a:pPr marL="0" indent="0">
              <a:lnSpc>
                <a:spcPct val="100000"/>
              </a:lnSpc>
              <a:buFont typeface="Wingdings" charset="2"/>
              <a:buNone/>
            </a:pPr>
            <a:r>
              <a:rPr lang="en-US" sz="1100" dirty="0"/>
              <a:t>On this graph we see 1-minute granularity Network Throughput through the Virtual Machine network interface that we use to run Delphix.</a:t>
            </a:r>
          </a:p>
          <a:p>
            <a:pPr marL="0" indent="0">
              <a:lnSpc>
                <a:spcPct val="100000"/>
              </a:lnSpc>
              <a:buFont typeface="Wingdings" charset="2"/>
              <a:buNone/>
            </a:pPr>
            <a:r>
              <a:rPr lang="en-US" sz="1100" dirty="0"/>
              <a:t>We show 1 week of data. Network Throughput includes all traffic between the Delphix Engine and all sources and targets. It’s basically all the traffic that go through the </a:t>
            </a:r>
            <a:r>
              <a:rPr lang="en-US" sz="1100" dirty="0" err="1"/>
              <a:t>VMWare</a:t>
            </a:r>
            <a:r>
              <a:rPr lang="en-US" sz="1100" dirty="0"/>
              <a:t> NIC and includes all protocols (NFS, </a:t>
            </a:r>
            <a:r>
              <a:rPr lang="en-US" sz="1100" dirty="0" err="1"/>
              <a:t>iSCSI</a:t>
            </a:r>
            <a:r>
              <a:rPr lang="en-US" sz="1100" dirty="0"/>
              <a:t>, DSP, </a:t>
            </a:r>
            <a:r>
              <a:rPr lang="en-US" sz="1100" dirty="0" err="1"/>
              <a:t>etc</a:t>
            </a:r>
            <a:r>
              <a:rPr lang="mr-IN" sz="1100" dirty="0"/>
              <a:t>…</a:t>
            </a:r>
            <a:r>
              <a:rPr lang="en-US" sz="1100" dirty="0"/>
              <a:t>)</a:t>
            </a:r>
          </a:p>
        </p:txBody>
      </p:sp>
      <p:sp>
        <p:nvSpPr>
          <p:cNvPr id="2" name="Slide Number Placeholder 1"/>
          <p:cNvSpPr>
            <a:spLocks noGrp="1"/>
          </p:cNvSpPr>
          <p:nvPr>
            <p:ph type="sldNum" sz="quarter" idx="4"/>
          </p:nvPr>
        </p:nvSpPr>
        <p:spPr/>
        <p:txBody>
          <a:bodyPr/>
          <a:lstStyle/>
          <a:p>
            <a:fld id="{9A68FE36-BDA6-4A87-8648-115964FC2835}" type="slidenum">
              <a:rPr lang="en-US" smtClean="0"/>
              <a:pPr/>
              <a:t>13</a:t>
            </a:fld>
            <a:endParaRPr lang="en-US" dirty="0"/>
          </a:p>
        </p:txBody>
      </p:sp>
      <p:sp>
        <p:nvSpPr>
          <p:cNvPr id="6" name="Rectangle 5"/>
          <p:cNvSpPr/>
          <p:nvPr/>
        </p:nvSpPr>
        <p:spPr>
          <a:xfrm>
            <a:off x="6284779" y="1351580"/>
            <a:ext cx="52015" cy="1984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Metrics : Network Throughput</a:t>
            </a:r>
          </a:p>
        </p:txBody>
      </p:sp>
    </p:spTree>
    <p:extLst>
      <p:ext uri="{BB962C8B-B14F-4D97-AF65-F5344CB8AC3E}">
        <p14:creationId xmlns:p14="http://schemas.microsoft.com/office/powerpoint/2010/main" val="36410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896944"/>
          </a:xfrm>
        </p:spPr>
        <p:txBody>
          <a:bodyPr/>
          <a:lstStyle/>
          <a:p>
            <a:pPr marL="0" indent="0">
              <a:lnSpc>
                <a:spcPct val="100000"/>
              </a:lnSpc>
              <a:buFont typeface="Wingdings" charset="2"/>
              <a:buNone/>
            </a:pPr>
            <a:r>
              <a:rPr lang="en-US" sz="1100" dirty="0"/>
              <a:t>This graph shows latency inside the Delphix Engine NFS server stack with 1-minute granularity for one week. </a:t>
            </a:r>
          </a:p>
          <a:p>
            <a:pPr marL="0" indent="0">
              <a:lnSpc>
                <a:spcPct val="100000"/>
              </a:lnSpc>
              <a:buFont typeface="Wingdings" charset="2"/>
              <a:buNone/>
            </a:pPr>
            <a:r>
              <a:rPr lang="en-US" sz="1100" dirty="0"/>
              <a:t>For more information on the definition of this Latency please see the Appendix.</a:t>
            </a:r>
          </a:p>
          <a:p>
            <a:pPr marL="0" indent="0">
              <a:lnSpc>
                <a:spcPct val="100000"/>
              </a:lnSpc>
              <a:buFont typeface="Wingdings" charset="2"/>
              <a:buNone/>
            </a:pPr>
            <a:r>
              <a:rPr lang="en-US" sz="1100" dirty="0"/>
              <a:t>Write Latencies are normally higher than Read Latencies because in Delphix we don't cache writes, so we have to wait for the underlying storage to acknowledge the write. </a:t>
            </a:r>
          </a:p>
          <a:p>
            <a:pPr marL="0" indent="0">
              <a:lnSpc>
                <a:spcPct val="100000"/>
              </a:lnSpc>
              <a:buFont typeface="Wingdings" charset="2"/>
              <a:buNone/>
            </a:pPr>
            <a:r>
              <a:rPr lang="en-US" sz="1100" dirty="0"/>
              <a:t>If you want to know the full latency of a call, you will need to add the network latency from the Delphix Engine to the Target to the numbers showed on the graph.</a:t>
            </a:r>
          </a:p>
        </p:txBody>
      </p:sp>
      <p:sp>
        <p:nvSpPr>
          <p:cNvPr id="2" name="Slide Number Placeholder 1"/>
          <p:cNvSpPr>
            <a:spLocks noGrp="1"/>
          </p:cNvSpPr>
          <p:nvPr>
            <p:ph type="sldNum" sz="quarter" idx="4"/>
          </p:nvPr>
        </p:nvSpPr>
        <p:spPr/>
        <p:txBody>
          <a:bodyPr/>
          <a:lstStyle/>
          <a:p>
            <a:fld id="{9A68FE36-BDA6-4A87-8648-115964FC2835}" type="slidenum">
              <a:rPr lang="en-US" smtClean="0"/>
              <a:pPr/>
              <a:t>14</a:t>
            </a:fld>
            <a:endParaRPr lang="en-US" dirty="0"/>
          </a:p>
        </p:txBody>
      </p:sp>
      <p:sp>
        <p:nvSpPr>
          <p:cNvPr id="5" name="Rectangle 4"/>
          <p:cNvSpPr/>
          <p:nvPr/>
        </p:nvSpPr>
        <p:spPr>
          <a:xfrm>
            <a:off x="6284779" y="1351580"/>
            <a:ext cx="52015" cy="2854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Title 2"/>
          <p:cNvSpPr>
            <a:spLocks noGrp="1"/>
          </p:cNvSpPr>
          <p:nvPr>
            <p:ph type="title"/>
          </p:nvPr>
        </p:nvSpPr>
        <p:spPr/>
        <p:txBody>
          <a:bodyPr/>
          <a:lstStyle/>
          <a:p>
            <a:r>
              <a:rPr lang="en-US" dirty="0"/>
              <a:t>Metrics : Internal NFS Latency</a:t>
            </a:r>
          </a:p>
        </p:txBody>
      </p:sp>
    </p:spTree>
    <p:extLst>
      <p:ext uri="{BB962C8B-B14F-4D97-AF65-F5344CB8AC3E}">
        <p14:creationId xmlns:p14="http://schemas.microsoft.com/office/powerpoint/2010/main" val="287051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896944"/>
          </a:xfrm>
        </p:spPr>
        <p:txBody>
          <a:bodyPr/>
          <a:lstStyle/>
          <a:p>
            <a:pPr marL="0" indent="0">
              <a:lnSpc>
                <a:spcPct val="100000"/>
              </a:lnSpc>
              <a:buFont typeface="Wingdings" charset="2"/>
              <a:buNone/>
            </a:pPr>
            <a:r>
              <a:rPr lang="en-US" sz="1100" dirty="0"/>
              <a:t>This graph shows latency inside the Delphix Engine </a:t>
            </a:r>
            <a:r>
              <a:rPr lang="en-US" sz="1100" dirty="0" err="1"/>
              <a:t>iSCSI</a:t>
            </a:r>
            <a:r>
              <a:rPr lang="en-US" sz="1100" dirty="0"/>
              <a:t> server stack with 1-minute granularity for one week. </a:t>
            </a:r>
          </a:p>
          <a:p>
            <a:pPr marL="0" indent="0">
              <a:lnSpc>
                <a:spcPct val="100000"/>
              </a:lnSpc>
              <a:buFont typeface="Wingdings" charset="2"/>
              <a:buNone/>
            </a:pPr>
            <a:r>
              <a:rPr lang="en-US" sz="1100" dirty="0"/>
              <a:t>For more information on the definition of this Latency please see the Appendix.</a:t>
            </a:r>
          </a:p>
          <a:p>
            <a:pPr marL="0" indent="0">
              <a:lnSpc>
                <a:spcPct val="100000"/>
              </a:lnSpc>
              <a:buFont typeface="Wingdings" charset="2"/>
              <a:buNone/>
            </a:pPr>
            <a:r>
              <a:rPr lang="en-US" sz="1100" dirty="0"/>
              <a:t>Write Latencies are normally higher than Read Latencies because in Delphix we don't cache writes, so we have to wait for the underlying storage to acknowledge the write. </a:t>
            </a:r>
          </a:p>
          <a:p>
            <a:pPr marL="0" indent="0">
              <a:lnSpc>
                <a:spcPct val="100000"/>
              </a:lnSpc>
              <a:buFont typeface="Wingdings" charset="2"/>
              <a:buNone/>
            </a:pPr>
            <a:r>
              <a:rPr lang="en-US" sz="1100" dirty="0"/>
              <a:t>If you want to know the full latency of a call, you will need to add the network latency from the Delphix Engine to the Target to the numbers showed on the graph.</a:t>
            </a:r>
          </a:p>
        </p:txBody>
      </p:sp>
      <p:sp>
        <p:nvSpPr>
          <p:cNvPr id="2" name="Slide Number Placeholder 1"/>
          <p:cNvSpPr>
            <a:spLocks noGrp="1"/>
          </p:cNvSpPr>
          <p:nvPr>
            <p:ph type="sldNum" sz="quarter" idx="4"/>
          </p:nvPr>
        </p:nvSpPr>
        <p:spPr/>
        <p:txBody>
          <a:bodyPr/>
          <a:lstStyle/>
          <a:p>
            <a:fld id="{9A68FE36-BDA6-4A87-8648-115964FC2835}" type="slidenum">
              <a:rPr lang="en-US" smtClean="0"/>
              <a:pPr/>
              <a:t>15</a:t>
            </a:fld>
            <a:endParaRPr lang="en-US" dirty="0"/>
          </a:p>
        </p:txBody>
      </p:sp>
      <p:sp>
        <p:nvSpPr>
          <p:cNvPr id="6" name="Rectangle 5"/>
          <p:cNvSpPr/>
          <p:nvPr/>
        </p:nvSpPr>
        <p:spPr>
          <a:xfrm>
            <a:off x="6284779" y="1351580"/>
            <a:ext cx="52015" cy="2854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Metrics : Internal iSCSI Latency</a:t>
            </a:r>
          </a:p>
        </p:txBody>
      </p:sp>
    </p:spTree>
    <p:extLst>
      <p:ext uri="{BB962C8B-B14F-4D97-AF65-F5344CB8AC3E}">
        <p14:creationId xmlns:p14="http://schemas.microsoft.com/office/powerpoint/2010/main" val="27759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558390"/>
          </a:xfrm>
        </p:spPr>
        <p:txBody>
          <a:bodyPr/>
          <a:lstStyle/>
          <a:p>
            <a:pPr marL="0" indent="0">
              <a:lnSpc>
                <a:spcPct val="100000"/>
              </a:lnSpc>
              <a:buFont typeface="Wingdings" charset="2"/>
              <a:buNone/>
            </a:pPr>
            <a:r>
              <a:rPr lang="en-US" sz="1100" dirty="0"/>
              <a:t>On this graph we see 1-minute granularity Disk Latency between the Delphix Engine and the underlying storage. </a:t>
            </a:r>
          </a:p>
          <a:p>
            <a:pPr marL="0" indent="0">
              <a:lnSpc>
                <a:spcPct val="100000"/>
              </a:lnSpc>
              <a:buFont typeface="Wingdings" charset="2"/>
              <a:buNone/>
            </a:pPr>
            <a:r>
              <a:rPr lang="en-US" sz="1100" dirty="0"/>
              <a:t>For more information on this metrics please see the Appendix. </a:t>
            </a:r>
          </a:p>
          <a:p>
            <a:pPr marL="0" indent="0">
              <a:lnSpc>
                <a:spcPct val="100000"/>
              </a:lnSpc>
              <a:buFont typeface="Wingdings" charset="2"/>
              <a:buNone/>
            </a:pPr>
            <a:r>
              <a:rPr lang="en-US" sz="1100" dirty="0"/>
              <a:t>We show 1 week of data. </a:t>
            </a:r>
          </a:p>
          <a:p>
            <a:pPr marL="0" indent="0">
              <a:lnSpc>
                <a:spcPct val="100000"/>
              </a:lnSpc>
              <a:buFont typeface="Wingdings" charset="2"/>
              <a:buNone/>
            </a:pPr>
            <a:r>
              <a:rPr lang="en-US" sz="1100" dirty="0"/>
              <a:t>In order to understand better what’s the range for this Delphix Engine it’s good to have the IO Report Card generated during the installation of the Engine handy, as storage thresholds change dramatically per client and per engine. </a:t>
            </a:r>
          </a:p>
        </p:txBody>
      </p:sp>
      <p:sp>
        <p:nvSpPr>
          <p:cNvPr id="2" name="Slide Number Placeholder 1"/>
          <p:cNvSpPr>
            <a:spLocks noGrp="1"/>
          </p:cNvSpPr>
          <p:nvPr>
            <p:ph type="sldNum" sz="quarter" idx="4"/>
          </p:nvPr>
        </p:nvSpPr>
        <p:spPr/>
        <p:txBody>
          <a:bodyPr/>
          <a:lstStyle/>
          <a:p>
            <a:fld id="{9A68FE36-BDA6-4A87-8648-115964FC2835}" type="slidenum">
              <a:rPr lang="en-US" smtClean="0"/>
              <a:pPr/>
              <a:t>16</a:t>
            </a:fld>
            <a:endParaRPr lang="en-US" dirty="0"/>
          </a:p>
        </p:txBody>
      </p:sp>
      <p:sp>
        <p:nvSpPr>
          <p:cNvPr id="5" name="Rectangle 4"/>
          <p:cNvSpPr/>
          <p:nvPr/>
        </p:nvSpPr>
        <p:spPr>
          <a:xfrm>
            <a:off x="6284779" y="1351580"/>
            <a:ext cx="52015" cy="247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p:txBody>
          <a:bodyPr/>
          <a:lstStyle/>
          <a:p>
            <a:r>
              <a:rPr lang="en-US" dirty="0"/>
              <a:t>Metrics : Internal Disk Latency</a:t>
            </a:r>
          </a:p>
        </p:txBody>
      </p:sp>
    </p:spTree>
    <p:extLst>
      <p:ext uri="{BB962C8B-B14F-4D97-AF65-F5344CB8AC3E}">
        <p14:creationId xmlns:p14="http://schemas.microsoft.com/office/powerpoint/2010/main" val="252705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011813"/>
          </a:xfrm>
        </p:spPr>
        <p:txBody>
          <a:bodyPr/>
          <a:lstStyle/>
          <a:p>
            <a:pPr marL="0" indent="0">
              <a:lnSpc>
                <a:spcPct val="100000"/>
              </a:lnSpc>
              <a:buFont typeface="Wingdings" charset="2"/>
              <a:buNone/>
            </a:pPr>
            <a:r>
              <a:rPr lang="en-US" sz="1100" dirty="0"/>
              <a:t>On this graph we can see the number of operations per second on the Internal NFS stack. </a:t>
            </a:r>
          </a:p>
          <a:p>
            <a:pPr marL="0" indent="0">
              <a:lnSpc>
                <a:spcPct val="100000"/>
              </a:lnSpc>
              <a:buFont typeface="Wingdings" charset="2"/>
              <a:buNone/>
            </a:pPr>
            <a:r>
              <a:rPr lang="en-US" sz="1100" dirty="0"/>
              <a:t>Internal NFS stack is defined on the Appendix</a:t>
            </a:r>
          </a:p>
        </p:txBody>
      </p:sp>
      <p:sp>
        <p:nvSpPr>
          <p:cNvPr id="2" name="Slide Number Placeholder 1"/>
          <p:cNvSpPr>
            <a:spLocks noGrp="1"/>
          </p:cNvSpPr>
          <p:nvPr>
            <p:ph type="sldNum" sz="quarter" idx="4"/>
          </p:nvPr>
        </p:nvSpPr>
        <p:spPr/>
        <p:txBody>
          <a:bodyPr/>
          <a:lstStyle/>
          <a:p>
            <a:fld id="{9A68FE36-BDA6-4A87-8648-115964FC2835}" type="slidenum">
              <a:rPr lang="en-US" smtClean="0"/>
              <a:pPr/>
              <a:t>17</a:t>
            </a:fld>
            <a:endParaRPr lang="en-US" dirty="0"/>
          </a:p>
        </p:txBody>
      </p:sp>
      <p:sp>
        <p:nvSpPr>
          <p:cNvPr id="6" name="Rectangle 5"/>
          <p:cNvSpPr/>
          <p:nvPr/>
        </p:nvSpPr>
        <p:spPr>
          <a:xfrm>
            <a:off x="6284779" y="1351580"/>
            <a:ext cx="45719" cy="969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normAutofit/>
          </a:bodyPr>
          <a:lstStyle/>
          <a:p>
            <a:r>
              <a:rPr lang="en-US" dirty="0"/>
              <a:t>Metrics : NFS Server Operations Per Second</a:t>
            </a:r>
          </a:p>
        </p:txBody>
      </p:sp>
    </p:spTree>
    <p:extLst>
      <p:ext uri="{BB962C8B-B14F-4D97-AF65-F5344CB8AC3E}">
        <p14:creationId xmlns:p14="http://schemas.microsoft.com/office/powerpoint/2010/main" val="331888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011813"/>
          </a:xfrm>
        </p:spPr>
        <p:txBody>
          <a:bodyPr/>
          <a:lstStyle/>
          <a:p>
            <a:pPr marL="0" indent="0">
              <a:lnSpc>
                <a:spcPct val="100000"/>
              </a:lnSpc>
              <a:buFont typeface="Wingdings" charset="2"/>
              <a:buNone/>
            </a:pPr>
            <a:r>
              <a:rPr lang="en-US" sz="1100" dirty="0"/>
              <a:t>On this graph we can see the number of operations per second on the Internal </a:t>
            </a:r>
            <a:r>
              <a:rPr lang="en-US" sz="1100" dirty="0" err="1"/>
              <a:t>iSCSI</a:t>
            </a:r>
            <a:r>
              <a:rPr lang="en-US" sz="1100" dirty="0"/>
              <a:t> stack. </a:t>
            </a:r>
          </a:p>
          <a:p>
            <a:pPr marL="0" indent="0">
              <a:lnSpc>
                <a:spcPct val="100000"/>
              </a:lnSpc>
              <a:buFont typeface="Wingdings" charset="2"/>
              <a:buNone/>
            </a:pPr>
            <a:r>
              <a:rPr lang="en-US" sz="1100" dirty="0"/>
              <a:t>Internal </a:t>
            </a:r>
            <a:r>
              <a:rPr lang="en-US" sz="1100" dirty="0" err="1"/>
              <a:t>iSCSI</a:t>
            </a:r>
            <a:r>
              <a:rPr lang="en-US" sz="1100" dirty="0"/>
              <a:t> stack is defined on the Appendix</a:t>
            </a:r>
          </a:p>
        </p:txBody>
      </p:sp>
      <p:sp>
        <p:nvSpPr>
          <p:cNvPr id="2" name="Slide Number Placeholder 1"/>
          <p:cNvSpPr>
            <a:spLocks noGrp="1"/>
          </p:cNvSpPr>
          <p:nvPr>
            <p:ph type="sldNum" sz="quarter" idx="4"/>
          </p:nvPr>
        </p:nvSpPr>
        <p:spPr/>
        <p:txBody>
          <a:bodyPr/>
          <a:lstStyle/>
          <a:p>
            <a:fld id="{9A68FE36-BDA6-4A87-8648-115964FC2835}" type="slidenum">
              <a:rPr lang="en-US" smtClean="0"/>
              <a:pPr/>
              <a:t>18</a:t>
            </a:fld>
            <a:endParaRPr lang="en-US" dirty="0"/>
          </a:p>
        </p:txBody>
      </p:sp>
      <p:sp>
        <p:nvSpPr>
          <p:cNvPr id="5" name="Rectangle 4"/>
          <p:cNvSpPr/>
          <p:nvPr/>
        </p:nvSpPr>
        <p:spPr>
          <a:xfrm>
            <a:off x="6284779" y="1351580"/>
            <a:ext cx="52015" cy="969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Title 2"/>
          <p:cNvSpPr>
            <a:spLocks noGrp="1"/>
          </p:cNvSpPr>
          <p:nvPr>
            <p:ph type="title"/>
          </p:nvPr>
        </p:nvSpPr>
        <p:spPr/>
        <p:txBody>
          <a:bodyPr/>
          <a:lstStyle/>
          <a:p>
            <a:r>
              <a:rPr lang="en-US" dirty="0"/>
              <a:t>Metrics : iSCSI Server Operations Per Second</a:t>
            </a:r>
          </a:p>
        </p:txBody>
      </p:sp>
    </p:spTree>
    <p:extLst>
      <p:ext uri="{BB962C8B-B14F-4D97-AF65-F5344CB8AC3E}">
        <p14:creationId xmlns:p14="http://schemas.microsoft.com/office/powerpoint/2010/main" val="166815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2292933"/>
          </a:xfrm>
        </p:spPr>
        <p:txBody>
          <a:bodyPr/>
          <a:lstStyle/>
          <a:p>
            <a:pPr marL="0" indent="0">
              <a:lnSpc>
                <a:spcPct val="100000"/>
              </a:lnSpc>
              <a:buFont typeface="Wingdings" charset="2"/>
              <a:buNone/>
            </a:pPr>
            <a:r>
              <a:rPr lang="en-US" sz="1100" dirty="0"/>
              <a:t>On this graph we see 1-minute granularity Disk IOPS generated on the underlying storage by the Delphix Engine. </a:t>
            </a:r>
          </a:p>
          <a:p>
            <a:pPr marL="0" indent="0">
              <a:lnSpc>
                <a:spcPct val="100000"/>
              </a:lnSpc>
              <a:buFont typeface="Wingdings" charset="2"/>
              <a:buNone/>
            </a:pPr>
            <a:r>
              <a:rPr lang="en-US" sz="1100" dirty="0"/>
              <a:t>We show 1 week of data. </a:t>
            </a:r>
          </a:p>
          <a:p>
            <a:pPr marL="0" indent="0">
              <a:lnSpc>
                <a:spcPct val="100000"/>
              </a:lnSpc>
              <a:buFont typeface="Wingdings" charset="2"/>
              <a:buNone/>
            </a:pPr>
            <a:r>
              <a:rPr lang="en-US" sz="1100" dirty="0"/>
              <a:t>This information is very useful to know when storage is shared and we need to have controls on it. For example if we are very aggressive with the parallel degree of our </a:t>
            </a:r>
            <a:r>
              <a:rPr lang="en-US" sz="1100" dirty="0" err="1"/>
              <a:t>Snapsyncs</a:t>
            </a:r>
            <a:r>
              <a:rPr lang="en-US" sz="1100" dirty="0"/>
              <a:t>, we can reduce IOPS by reducing the parallel degree of the </a:t>
            </a:r>
            <a:r>
              <a:rPr lang="en-US" sz="1100" dirty="0" err="1"/>
              <a:t>Snapsync</a:t>
            </a:r>
            <a:r>
              <a:rPr lang="en-US" sz="1100" dirty="0"/>
              <a:t> process. </a:t>
            </a:r>
          </a:p>
        </p:txBody>
      </p:sp>
      <p:sp>
        <p:nvSpPr>
          <p:cNvPr id="2" name="Slide Number Placeholder 1"/>
          <p:cNvSpPr>
            <a:spLocks noGrp="1"/>
          </p:cNvSpPr>
          <p:nvPr>
            <p:ph type="sldNum" sz="quarter" idx="4"/>
          </p:nvPr>
        </p:nvSpPr>
        <p:spPr/>
        <p:txBody>
          <a:bodyPr/>
          <a:lstStyle/>
          <a:p>
            <a:fld id="{9A68FE36-BDA6-4A87-8648-115964FC2835}" type="slidenum">
              <a:rPr lang="en-US" smtClean="0"/>
              <a:pPr/>
              <a:t>19</a:t>
            </a:fld>
            <a:endParaRPr lang="en-US" dirty="0"/>
          </a:p>
        </p:txBody>
      </p:sp>
      <p:sp>
        <p:nvSpPr>
          <p:cNvPr id="5" name="Rectangle 4"/>
          <p:cNvSpPr/>
          <p:nvPr/>
        </p:nvSpPr>
        <p:spPr>
          <a:xfrm>
            <a:off x="6284779" y="1351580"/>
            <a:ext cx="52015" cy="22502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2"/>
          <p:cNvSpPr>
            <a:spLocks noGrp="1"/>
          </p:cNvSpPr>
          <p:nvPr>
            <p:ph type="title"/>
          </p:nvPr>
        </p:nvSpPr>
        <p:spPr>
          <a:xfrm>
            <a:off x="361539" y="441864"/>
            <a:ext cx="8406034" cy="401648"/>
          </a:xfrm>
        </p:spPr>
        <p:txBody>
          <a:bodyPr/>
          <a:lstStyle/>
          <a:p>
            <a:r>
              <a:rPr lang="en-US" dirty="0"/>
              <a:t>Metrics : Disk IOPS</a:t>
            </a:r>
          </a:p>
        </p:txBody>
      </p:sp>
    </p:spTree>
    <p:extLst>
      <p:ext uri="{BB962C8B-B14F-4D97-AF65-F5344CB8AC3E}">
        <p14:creationId xmlns:p14="http://schemas.microsoft.com/office/powerpoint/2010/main" val="62566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2079295687"/>
              </p:ext>
            </p:extLst>
          </p:nvPr>
        </p:nvGraphicFramePr>
        <p:xfrm>
          <a:off x="1048644" y="961676"/>
          <a:ext cx="7201817" cy="3743498"/>
        </p:xfrm>
        <a:graphic>
          <a:graphicData uri="http://schemas.openxmlformats.org/drawingml/2006/table">
            <a:tbl>
              <a:tblPr firstRow="1" bandRow="1">
                <a:tableStyleId>{7DF18680-E054-41AD-8BC1-D1AEF772440D}</a:tableStyleId>
              </a:tblPr>
              <a:tblGrid>
                <a:gridCol w="1036931">
                  <a:extLst>
                    <a:ext uri="{9D8B030D-6E8A-4147-A177-3AD203B41FA5}">
                      <a16:colId xmlns:a16="http://schemas.microsoft.com/office/drawing/2014/main" val="20000"/>
                    </a:ext>
                  </a:extLst>
                </a:gridCol>
                <a:gridCol w="6164886">
                  <a:extLst>
                    <a:ext uri="{9D8B030D-6E8A-4147-A177-3AD203B41FA5}">
                      <a16:colId xmlns:a16="http://schemas.microsoft.com/office/drawing/2014/main" val="20001"/>
                    </a:ext>
                  </a:extLst>
                </a:gridCol>
              </a:tblGrid>
              <a:tr h="977438">
                <a:tc>
                  <a:txBody>
                    <a:bodyPr/>
                    <a:lstStyle/>
                    <a:p>
                      <a:pPr algn="r">
                        <a:spcAft>
                          <a:spcPts val="600"/>
                        </a:spcAft>
                      </a:pPr>
                      <a:r>
                        <a:rPr lang="en-US" sz="1500" b="0" i="0" dirty="0">
                          <a:solidFill>
                            <a:schemeClr val="tx1"/>
                          </a:solidFill>
                          <a:latin typeface="Helvetica Neue Light" charset="0"/>
                          <a:ea typeface="Helvetica Neue Light" charset="0"/>
                          <a:cs typeface="Helvetica Neue Light" charset="0"/>
                        </a:rPr>
                        <a:t>1</a:t>
                      </a:r>
                    </a:p>
                  </a:txBody>
                  <a:tcPr marL="102870" marR="102870" marT="102870" marB="1028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500" b="0" i="0" dirty="0">
                          <a:solidFill>
                            <a:schemeClr val="tx1"/>
                          </a:solidFill>
                          <a:latin typeface="Helvetica Neue Light" charset="0"/>
                          <a:ea typeface="Helvetica Neue Light" charset="0"/>
                          <a:cs typeface="Helvetica Neue Light" charset="0"/>
                        </a:rPr>
                        <a:t>Capacity Analysis</a:t>
                      </a:r>
                      <a:endParaRPr lang="en-US" sz="1100" b="0" i="0" dirty="0">
                        <a:solidFill>
                          <a:schemeClr val="tx1"/>
                        </a:solidFill>
                        <a:latin typeface="Helvetica Neue Light" charset="0"/>
                        <a:ea typeface="Helvetica Neue Light" charset="0"/>
                        <a:cs typeface="Helvetica Neue Light" charset="0"/>
                      </a:endParaRPr>
                    </a:p>
                    <a:p>
                      <a:pPr marL="342900" indent="-227013">
                        <a:spcAft>
                          <a:spcPts val="600"/>
                        </a:spcAft>
                        <a:buFont typeface="Arial" charset="0"/>
                        <a:buChar char="•"/>
                        <a:tabLst/>
                      </a:pPr>
                      <a:r>
                        <a:rPr lang="en-US" sz="1200" b="0" i="0" dirty="0">
                          <a:solidFill>
                            <a:schemeClr val="tx1"/>
                          </a:solidFill>
                          <a:latin typeface="Helvetica Neue Light"/>
                          <a:ea typeface="Helvetica Neue" charset="0"/>
                          <a:cs typeface="Helvetica Neue Light"/>
                        </a:rPr>
                        <a:t>CPU Analysis</a:t>
                      </a:r>
                    </a:p>
                    <a:p>
                      <a:pPr marL="342900" indent="-227013">
                        <a:spcAft>
                          <a:spcPts val="600"/>
                        </a:spcAft>
                        <a:buFont typeface="Arial" charset="0"/>
                        <a:buChar char="•"/>
                        <a:tabLst/>
                      </a:pPr>
                      <a:r>
                        <a:rPr lang="en-US" sz="1200" b="0" i="0" kern="1200" dirty="0">
                          <a:solidFill>
                            <a:schemeClr val="tx1"/>
                          </a:solidFill>
                          <a:latin typeface="Helvetica Neue Light" charset="0"/>
                          <a:ea typeface="Helvetica Neue Light" charset="0"/>
                          <a:cs typeface="Helvetica Neue Light" charset="0"/>
                        </a:rPr>
                        <a:t>Network</a:t>
                      </a:r>
                      <a:r>
                        <a:rPr lang="en-US" sz="1200" b="0" i="0" baseline="0" dirty="0">
                          <a:solidFill>
                            <a:schemeClr val="tx1"/>
                          </a:solidFill>
                          <a:latin typeface="Helvetica Neue Light" charset="0"/>
                          <a:ea typeface="Helvetica Neue Light" charset="0"/>
                          <a:cs typeface="Helvetica Neue Light" charset="0"/>
                        </a:rPr>
                        <a:t> Analysis</a:t>
                      </a:r>
                    </a:p>
                  </a:txBody>
                  <a:tcPr marL="102870" marR="102870" marT="102870" marB="1028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4340">
                <a:tc>
                  <a:txBody>
                    <a:bodyPr/>
                    <a:lstStyle/>
                    <a:p>
                      <a:pPr algn="r">
                        <a:spcAft>
                          <a:spcPts val="600"/>
                        </a:spcAft>
                      </a:pPr>
                      <a:r>
                        <a:rPr lang="en-US" sz="1500" b="0" i="0" dirty="0">
                          <a:solidFill>
                            <a:schemeClr val="tx1"/>
                          </a:solidFill>
                          <a:latin typeface="Helvetica Neue Light" charset="0"/>
                          <a:ea typeface="Helvetica Neue Light" charset="0"/>
                          <a:cs typeface="Helvetica Neue Light" charset="0"/>
                        </a:rPr>
                        <a:t>2</a:t>
                      </a:r>
                    </a:p>
                  </a:txBody>
                  <a:tcPr marL="102870" marR="102870" marT="102870" marB="1028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500" b="0" i="0" dirty="0">
                          <a:solidFill>
                            <a:schemeClr val="tx1"/>
                          </a:solidFill>
                          <a:latin typeface="Helvetica Neue Light" charset="0"/>
                          <a:ea typeface="Helvetica Neue Light" charset="0"/>
                          <a:cs typeface="Helvetica Neue Light" charset="0"/>
                        </a:rPr>
                        <a:t>Metrics Analysis</a:t>
                      </a:r>
                    </a:p>
                    <a:p>
                      <a:pPr marL="342900" indent="-227013">
                        <a:spcAft>
                          <a:spcPts val="600"/>
                        </a:spcAft>
                        <a:buFont typeface="Arial" charset="0"/>
                        <a:buChar char="•"/>
                        <a:tabLst/>
                      </a:pPr>
                      <a:r>
                        <a:rPr lang="en-US" sz="1200" b="0" i="0" dirty="0">
                          <a:solidFill>
                            <a:schemeClr val="tx1"/>
                          </a:solidFill>
                          <a:latin typeface="Helvetica Neue Light"/>
                          <a:ea typeface="Helvetica Neue" charset="0"/>
                          <a:cs typeface="Helvetica Neue Light"/>
                        </a:rPr>
                        <a:t>CPU</a:t>
                      </a:r>
                    </a:p>
                    <a:p>
                      <a:pPr marL="342900" indent="-227013">
                        <a:spcAft>
                          <a:spcPts val="600"/>
                        </a:spcAft>
                        <a:buFont typeface="Arial" charset="0"/>
                        <a:buChar char="•"/>
                        <a:tabLst/>
                      </a:pPr>
                      <a:r>
                        <a:rPr lang="en-US" sz="1200" b="0" i="0" dirty="0">
                          <a:solidFill>
                            <a:schemeClr val="tx1"/>
                          </a:solidFill>
                          <a:latin typeface="Helvetica Neue Light" charset="0"/>
                          <a:ea typeface="Helvetica Neue Light" charset="0"/>
                          <a:cs typeface="Helvetica Neue Light" charset="0"/>
                        </a:rPr>
                        <a:t>NFS/</a:t>
                      </a:r>
                      <a:r>
                        <a:rPr lang="en-US" sz="1200" b="0" i="0" dirty="0" err="1">
                          <a:solidFill>
                            <a:schemeClr val="tx1"/>
                          </a:solidFill>
                          <a:latin typeface="Helvetica Neue Light" charset="0"/>
                          <a:ea typeface="Helvetica Neue Light" charset="0"/>
                          <a:cs typeface="Helvetica Neue Light" charset="0"/>
                        </a:rPr>
                        <a:t>iSCSI</a:t>
                      </a:r>
                      <a:r>
                        <a:rPr lang="en-US" sz="1200" b="0" i="0" baseline="0" dirty="0">
                          <a:solidFill>
                            <a:schemeClr val="tx1"/>
                          </a:solidFill>
                          <a:latin typeface="Helvetica Neue Light" charset="0"/>
                          <a:ea typeface="Helvetica Neue Light" charset="0"/>
                          <a:cs typeface="Helvetica Neue Light" charset="0"/>
                        </a:rPr>
                        <a:t> Throughput</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Disk Throughput</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Network Throughput</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Internal NFS/</a:t>
                      </a:r>
                      <a:r>
                        <a:rPr lang="en-US" sz="1200" b="0" i="0" baseline="0" dirty="0" err="1">
                          <a:solidFill>
                            <a:schemeClr val="tx1"/>
                          </a:solidFill>
                          <a:latin typeface="Helvetica Neue Light" charset="0"/>
                          <a:ea typeface="Helvetica Neue Light" charset="0"/>
                          <a:cs typeface="Helvetica Neue Light" charset="0"/>
                        </a:rPr>
                        <a:t>iSCSI</a:t>
                      </a:r>
                      <a:r>
                        <a:rPr lang="en-US" sz="1200" b="0" i="0" baseline="0" dirty="0">
                          <a:solidFill>
                            <a:schemeClr val="tx1"/>
                          </a:solidFill>
                          <a:latin typeface="Helvetica Neue Light" charset="0"/>
                          <a:ea typeface="Helvetica Neue Light" charset="0"/>
                          <a:cs typeface="Helvetica Neue Light" charset="0"/>
                        </a:rPr>
                        <a:t> Latency</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Disk Latency</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NFS/</a:t>
                      </a:r>
                      <a:r>
                        <a:rPr lang="en-US" sz="1200" b="0" i="0" baseline="0" dirty="0" err="1">
                          <a:solidFill>
                            <a:schemeClr val="tx1"/>
                          </a:solidFill>
                          <a:latin typeface="Helvetica Neue Light" charset="0"/>
                          <a:ea typeface="Helvetica Neue Light" charset="0"/>
                          <a:cs typeface="Helvetica Neue Light" charset="0"/>
                        </a:rPr>
                        <a:t>iSCSI</a:t>
                      </a:r>
                      <a:r>
                        <a:rPr lang="en-US" sz="1200" b="0" i="0" baseline="0" dirty="0">
                          <a:solidFill>
                            <a:schemeClr val="tx1"/>
                          </a:solidFill>
                          <a:latin typeface="Helvetica Neue Light" charset="0"/>
                          <a:ea typeface="Helvetica Neue Light" charset="0"/>
                          <a:cs typeface="Helvetica Neue Light" charset="0"/>
                        </a:rPr>
                        <a:t> Server Operations per Second</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Disk IOPS</a:t>
                      </a:r>
                    </a:p>
                    <a:p>
                      <a:pPr marL="342900" indent="-227013">
                        <a:spcAft>
                          <a:spcPts val="600"/>
                        </a:spcAft>
                        <a:buFont typeface="Arial" charset="0"/>
                        <a:buChar char="•"/>
                        <a:tabLst/>
                      </a:pPr>
                      <a:r>
                        <a:rPr lang="en-US" sz="1200" b="0" i="0" baseline="0" dirty="0">
                          <a:solidFill>
                            <a:schemeClr val="tx1"/>
                          </a:solidFill>
                          <a:latin typeface="Helvetica Neue Light" charset="0"/>
                          <a:ea typeface="Helvetica Neue Light" charset="0"/>
                          <a:cs typeface="Helvetica Neue Light" charset="0"/>
                        </a:rPr>
                        <a:t>Cache Hit Ratio</a:t>
                      </a:r>
                      <a:endParaRPr lang="en-US" sz="1500" b="0" i="0" dirty="0">
                        <a:solidFill>
                          <a:schemeClr val="tx1"/>
                        </a:solidFill>
                        <a:latin typeface="Helvetica Neue Light" charset="0"/>
                        <a:ea typeface="Helvetica Neue Light" charset="0"/>
                        <a:cs typeface="Helvetica Neue Light" charset="0"/>
                      </a:endParaRPr>
                    </a:p>
                  </a:txBody>
                  <a:tcPr marL="102870" marR="102870" marT="102870" marB="1028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Title 6">
            <a:extLst>
              <a:ext uri="{FF2B5EF4-FFF2-40B4-BE49-F238E27FC236}">
                <a16:creationId xmlns:a16="http://schemas.microsoft.com/office/drawing/2014/main" id="{2013AA4A-0EED-4174-ABFC-97849E1819A4}"/>
              </a:ext>
            </a:extLst>
          </p:cNvPr>
          <p:cNvSpPr>
            <a:spLocks noGrp="1"/>
          </p:cNvSpPr>
          <p:nvPr>
            <p:ph type="title"/>
          </p:nvPr>
        </p:nvSpPr>
        <p:spPr/>
        <p:txBody>
          <a:bodyPr/>
          <a:lstStyle/>
          <a:p>
            <a:r>
              <a:rPr lang="en-US" dirty="0"/>
              <a:t>Index</a:t>
            </a:r>
          </a:p>
        </p:txBody>
      </p:sp>
      <p:sp>
        <p:nvSpPr>
          <p:cNvPr id="9" name="Slide Number Placeholder 5">
            <a:extLst>
              <a:ext uri="{FF2B5EF4-FFF2-40B4-BE49-F238E27FC236}">
                <a16:creationId xmlns:a16="http://schemas.microsoft.com/office/drawing/2014/main" id="{A0177FBA-210F-4E5B-8557-D2865C86C0E0}"/>
              </a:ext>
            </a:extLst>
          </p:cNvPr>
          <p:cNvSpPr>
            <a:spLocks noGrp="1"/>
          </p:cNvSpPr>
          <p:nvPr>
            <p:ph type="sldNum" sz="quarter" idx="4"/>
          </p:nvPr>
        </p:nvSpPr>
        <p:spPr>
          <a:xfrm>
            <a:off x="8688230" y="4951499"/>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9A68FE36-BDA6-4A87-8648-115964FC2835}" type="slidenum">
              <a:rPr lang="en-US" smtClean="0"/>
              <a:pPr/>
              <a:t>2</a:t>
            </a:fld>
            <a:endParaRPr lang="en-US" dirty="0"/>
          </a:p>
        </p:txBody>
      </p:sp>
      <p:sp>
        <p:nvSpPr>
          <p:cNvPr id="3" name="Rectangle 2"/>
          <p:cNvSpPr/>
          <p:nvPr/>
        </p:nvSpPr>
        <p:spPr>
          <a:xfrm>
            <a:off x="0" y="1367861"/>
            <a:ext cx="2088063" cy="34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Rectangle 5"/>
          <p:cNvSpPr/>
          <p:nvPr/>
        </p:nvSpPr>
        <p:spPr>
          <a:xfrm>
            <a:off x="4612" y="2373464"/>
            <a:ext cx="2088063" cy="34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228065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954379"/>
          </a:xfrm>
        </p:spPr>
        <p:txBody>
          <a:bodyPr/>
          <a:lstStyle/>
          <a:p>
            <a:pPr marL="0" indent="0">
              <a:lnSpc>
                <a:spcPct val="100000"/>
              </a:lnSpc>
              <a:buFont typeface="Wingdings" charset="2"/>
              <a:buNone/>
            </a:pPr>
            <a:r>
              <a:rPr lang="en-US" sz="1100" dirty="0"/>
              <a:t>On this graph we can see an estimation of Cache Hit Ratio. </a:t>
            </a:r>
          </a:p>
          <a:p>
            <a:pPr marL="0" indent="0">
              <a:lnSpc>
                <a:spcPct val="100000"/>
              </a:lnSpc>
              <a:buFont typeface="Wingdings" charset="2"/>
              <a:buNone/>
            </a:pPr>
            <a:r>
              <a:rPr lang="en-US" sz="1100" dirty="0"/>
              <a:t>The values we are using are not exact and the results should be considered as just an estimation.</a:t>
            </a:r>
          </a:p>
          <a:p>
            <a:pPr marL="0" indent="0">
              <a:lnSpc>
                <a:spcPct val="100000"/>
              </a:lnSpc>
              <a:buFont typeface="Wingdings" charset="2"/>
              <a:buNone/>
            </a:pPr>
            <a:r>
              <a:rPr lang="en-US" sz="1100" dirty="0"/>
              <a:t>With this graph we should be able to have an estimation of how many of the reads requested from the VDBs are being served by memory and how many are served from storage.</a:t>
            </a:r>
          </a:p>
        </p:txBody>
      </p:sp>
      <p:sp>
        <p:nvSpPr>
          <p:cNvPr id="2" name="Slide Number Placeholder 1"/>
          <p:cNvSpPr>
            <a:spLocks noGrp="1"/>
          </p:cNvSpPr>
          <p:nvPr>
            <p:ph type="sldNum" sz="quarter" idx="4"/>
          </p:nvPr>
        </p:nvSpPr>
        <p:spPr/>
        <p:txBody>
          <a:bodyPr/>
          <a:lstStyle/>
          <a:p>
            <a:fld id="{9A68FE36-BDA6-4A87-8648-115964FC2835}" type="slidenum">
              <a:rPr lang="en-US" smtClean="0"/>
              <a:pPr/>
              <a:t>20</a:t>
            </a:fld>
            <a:endParaRPr lang="en-US" dirty="0"/>
          </a:p>
        </p:txBody>
      </p:sp>
      <p:sp>
        <p:nvSpPr>
          <p:cNvPr id="5" name="Rectangle 4"/>
          <p:cNvSpPr/>
          <p:nvPr/>
        </p:nvSpPr>
        <p:spPr>
          <a:xfrm>
            <a:off x="6284779" y="1351580"/>
            <a:ext cx="52015" cy="1911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2"/>
          <p:cNvSpPr>
            <a:spLocks noGrp="1"/>
          </p:cNvSpPr>
          <p:nvPr>
            <p:ph type="title"/>
          </p:nvPr>
        </p:nvSpPr>
        <p:spPr>
          <a:xfrm>
            <a:off x="361539" y="441864"/>
            <a:ext cx="8406034" cy="401648"/>
          </a:xfrm>
        </p:spPr>
        <p:txBody>
          <a:bodyPr/>
          <a:lstStyle/>
          <a:p>
            <a:r>
              <a:rPr lang="en-US" dirty="0"/>
              <a:t>Metrics : Cache Hit Ratio</a:t>
            </a:r>
          </a:p>
        </p:txBody>
      </p:sp>
    </p:spTree>
    <p:extLst>
      <p:ext uri="{BB962C8B-B14F-4D97-AF65-F5344CB8AC3E}">
        <p14:creationId xmlns:p14="http://schemas.microsoft.com/office/powerpoint/2010/main" val="173101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B3BB9-A7D8-4B8F-A458-E4594DFB6D1E}"/>
              </a:ext>
            </a:extLst>
          </p:cNvPr>
          <p:cNvSpPr>
            <a:spLocks noGrp="1"/>
          </p:cNvSpPr>
          <p:nvPr>
            <p:ph type="body" sz="quarter" idx="10"/>
          </p:nvPr>
        </p:nvSpPr>
        <p:spPr/>
        <p:txBody>
          <a:bodyPr/>
          <a:lstStyle/>
          <a:p>
            <a:r>
              <a:rPr lang="en-US" dirty="0"/>
              <a:t>Appendix</a:t>
            </a:r>
          </a:p>
        </p:txBody>
      </p:sp>
      <p:sp>
        <p:nvSpPr>
          <p:cNvPr id="4" name="Slide Number Placeholder 5">
            <a:extLst>
              <a:ext uri="{FF2B5EF4-FFF2-40B4-BE49-F238E27FC236}">
                <a16:creationId xmlns:a16="http://schemas.microsoft.com/office/drawing/2014/main" id="{7DC7E926-8FDC-45E2-8F90-BA1F82026879}"/>
              </a:ext>
            </a:extLst>
          </p:cNvPr>
          <p:cNvSpPr>
            <a:spLocks noGrp="1"/>
          </p:cNvSpPr>
          <p:nvPr>
            <p:ph type="sldNum" sz="quarter" idx="4"/>
          </p:nvPr>
        </p:nvSpPr>
        <p:spPr>
          <a:xfrm>
            <a:off x="8688230" y="4951499"/>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9A68FE36-BDA6-4A87-8648-115964FC2835}" type="slidenum">
              <a:rPr lang="en-US" smtClean="0"/>
              <a:pPr/>
              <a:t>21</a:t>
            </a:fld>
            <a:endParaRPr lang="en-US" dirty="0"/>
          </a:p>
        </p:txBody>
      </p:sp>
    </p:spTree>
    <p:extLst>
      <p:ext uri="{BB962C8B-B14F-4D97-AF65-F5344CB8AC3E}">
        <p14:creationId xmlns:p14="http://schemas.microsoft.com/office/powerpoint/2010/main" val="375601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Callout 31"/>
          <p:cNvSpPr/>
          <p:nvPr/>
        </p:nvSpPr>
        <p:spPr>
          <a:xfrm>
            <a:off x="2316232" y="2233175"/>
            <a:ext cx="2184624" cy="1668769"/>
          </a:xfrm>
          <a:prstGeom prst="wedgeEllipseCallout">
            <a:avLst>
              <a:gd name="adj1" fmla="val 63504"/>
              <a:gd name="adj2" fmla="val 354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a:xfrm>
            <a:off x="8629008" y="3901944"/>
            <a:ext cx="257175" cy="161583"/>
          </a:xfrm>
        </p:spPr>
        <p:txBody>
          <a:bodyPr/>
          <a:lstStyle/>
          <a:p>
            <a:fld id="{9A68FE36-BDA6-4A87-8648-115964FC2835}" type="slidenum">
              <a:rPr lang="en-US" smtClean="0"/>
              <a:pPr/>
              <a:t>22</a:t>
            </a:fld>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07053" y="1584414"/>
            <a:ext cx="1595228" cy="580787"/>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305" y="1516441"/>
            <a:ext cx="879951" cy="716734"/>
          </a:xfrm>
          <a:prstGeom prst="rect">
            <a:avLst/>
          </a:prstGeom>
        </p:spPr>
      </p:pic>
      <p:cxnSp>
        <p:nvCxnSpPr>
          <p:cNvPr id="9" name="Straight Arrow Connector 8"/>
          <p:cNvCxnSpPr/>
          <p:nvPr/>
        </p:nvCxnSpPr>
        <p:spPr>
          <a:xfrm flipV="1">
            <a:off x="5762665" y="475425"/>
            <a:ext cx="0" cy="1399384"/>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5762665" y="466021"/>
            <a:ext cx="609600" cy="9404"/>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60" y="170098"/>
            <a:ext cx="888832" cy="723968"/>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59" y="1117549"/>
            <a:ext cx="888832" cy="723968"/>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59" y="2019478"/>
            <a:ext cx="888832" cy="723968"/>
          </a:xfrm>
          <a:prstGeom prst="rect">
            <a:avLst/>
          </a:prstGeom>
        </p:spPr>
      </p:pic>
      <p:sp>
        <p:nvSpPr>
          <p:cNvPr id="15" name="TextBox 14"/>
          <p:cNvSpPr txBox="1"/>
          <p:nvPr/>
        </p:nvSpPr>
        <p:spPr>
          <a:xfrm>
            <a:off x="7476991" y="418119"/>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Development</a:t>
            </a:r>
          </a:p>
        </p:txBody>
      </p:sp>
      <p:sp>
        <p:nvSpPr>
          <p:cNvPr id="16" name="TextBox 15"/>
          <p:cNvSpPr txBox="1"/>
          <p:nvPr/>
        </p:nvSpPr>
        <p:spPr>
          <a:xfrm>
            <a:off x="7500341" y="1388469"/>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Training</a:t>
            </a:r>
          </a:p>
        </p:txBody>
      </p:sp>
      <p:sp>
        <p:nvSpPr>
          <p:cNvPr id="17" name="TextBox 16"/>
          <p:cNvSpPr txBox="1"/>
          <p:nvPr/>
        </p:nvSpPr>
        <p:spPr>
          <a:xfrm>
            <a:off x="7476991" y="2196779"/>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Test</a:t>
            </a:r>
          </a:p>
        </p:txBody>
      </p:sp>
      <p:pic>
        <p:nvPicPr>
          <p:cNvPr id="18" name="Picture 17" descr="storage-icon.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89589" y="2764742"/>
            <a:ext cx="992994" cy="992994"/>
          </a:xfrm>
          <a:prstGeom prst="rect">
            <a:avLst/>
          </a:prstGeom>
        </p:spPr>
      </p:pic>
      <p:cxnSp>
        <p:nvCxnSpPr>
          <p:cNvPr id="19" name="Straight Arrow Connector 18"/>
          <p:cNvCxnSpPr>
            <a:endCxn id="6" idx="1"/>
          </p:cNvCxnSpPr>
          <p:nvPr/>
        </p:nvCxnSpPr>
        <p:spPr>
          <a:xfrm>
            <a:off x="1092312" y="1874808"/>
            <a:ext cx="1414741" cy="0"/>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347924" y="1874808"/>
            <a:ext cx="1414741" cy="0"/>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072946"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239562"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386438"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39893"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9010" y="2264754"/>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Source</a:t>
            </a:r>
          </a:p>
        </p:txBody>
      </p:sp>
      <p:sp>
        <p:nvSpPr>
          <p:cNvPr id="33" name="TextBox 32"/>
          <p:cNvSpPr txBox="1"/>
          <p:nvPr/>
        </p:nvSpPr>
        <p:spPr>
          <a:xfrm>
            <a:off x="4768457" y="3277085"/>
            <a:ext cx="4220087" cy="861774"/>
          </a:xfrm>
          <a:prstGeom prst="rect">
            <a:avLst/>
          </a:prstGeom>
          <a:noFill/>
        </p:spPr>
        <p:txBody>
          <a:bodyPr wrap="square" tIns="91440" bIns="91440" rtlCol="0">
            <a:spAutoFit/>
          </a:bodyPr>
          <a:lstStyle/>
          <a:p>
            <a:r>
              <a:rPr lang="en-US" sz="1100" dirty="0">
                <a:solidFill>
                  <a:schemeClr val="bg2">
                    <a:lumMod val="25000"/>
                  </a:schemeClr>
                </a:solidFill>
                <a:latin typeface="Helvetica Neue" panose="02000503000000020004" pitchFamily="50"/>
              </a:rPr>
              <a:t>Internal Disk Latency is the latency of the storage attached to the Delphix Engine. Every time we do a read or write, Delphix will measure the latency of the call and register in the internal metrics.</a:t>
            </a:r>
          </a:p>
        </p:txBody>
      </p:sp>
      <p:sp>
        <p:nvSpPr>
          <p:cNvPr id="35" name="TextBox 34"/>
          <p:cNvSpPr txBox="1"/>
          <p:nvPr/>
        </p:nvSpPr>
        <p:spPr>
          <a:xfrm>
            <a:off x="4853999" y="1584414"/>
            <a:ext cx="1238167" cy="338554"/>
          </a:xfrm>
          <a:prstGeom prst="rect">
            <a:avLst/>
          </a:prstGeom>
          <a:noFill/>
        </p:spPr>
        <p:txBody>
          <a:bodyPr wrap="square" tIns="91440" bIns="91440" rtlCol="0">
            <a:spAutoFit/>
          </a:bodyPr>
          <a:lstStyle/>
          <a:p>
            <a:pPr algn="ctr"/>
            <a:r>
              <a:rPr lang="en-US" sz="1000" dirty="0">
                <a:solidFill>
                  <a:schemeClr val="bg2">
                    <a:lumMod val="25000"/>
                  </a:schemeClr>
                </a:solidFill>
                <a:latin typeface="Helvetica Neue" panose="02000503000000020004" pitchFamily="50"/>
              </a:rPr>
              <a:t>Network</a:t>
            </a:r>
          </a:p>
        </p:txBody>
      </p:sp>
      <p:sp>
        <p:nvSpPr>
          <p:cNvPr id="27" name="TextBox 26"/>
          <p:cNvSpPr txBox="1"/>
          <p:nvPr/>
        </p:nvSpPr>
        <p:spPr>
          <a:xfrm>
            <a:off x="3395133" y="2332915"/>
            <a:ext cx="1434733" cy="307777"/>
          </a:xfrm>
          <a:prstGeom prst="rect">
            <a:avLst/>
          </a:prstGeom>
          <a:noFill/>
        </p:spPr>
        <p:txBody>
          <a:bodyPr wrap="square" tIns="91440" bIns="91440" rtlCol="0">
            <a:spAutoFit/>
          </a:bodyPr>
          <a:lstStyle/>
          <a:p>
            <a:pPr algn="ctr"/>
            <a:r>
              <a:rPr lang="en-US" sz="800" dirty="0">
                <a:solidFill>
                  <a:schemeClr val="bg2">
                    <a:lumMod val="25000"/>
                  </a:schemeClr>
                </a:solidFill>
                <a:latin typeface="Helvetica Neue" panose="02000503000000020004" pitchFamily="50"/>
              </a:rPr>
              <a:t>4 virtual </a:t>
            </a:r>
            <a:r>
              <a:rPr lang="en-US" sz="800" dirty="0" err="1">
                <a:solidFill>
                  <a:schemeClr val="bg2">
                    <a:lumMod val="25000"/>
                  </a:schemeClr>
                </a:solidFill>
                <a:latin typeface="Helvetica Neue" panose="02000503000000020004" pitchFamily="50"/>
              </a:rPr>
              <a:t>iSCSI</a:t>
            </a:r>
            <a:r>
              <a:rPr lang="en-US" sz="800" dirty="0">
                <a:solidFill>
                  <a:schemeClr val="bg2">
                    <a:lumMod val="25000"/>
                  </a:schemeClr>
                </a:solidFill>
                <a:latin typeface="Helvetica Neue" panose="02000503000000020004" pitchFamily="50"/>
              </a:rPr>
              <a:t> adaptors</a:t>
            </a:r>
          </a:p>
        </p:txBody>
      </p:sp>
      <p:sp>
        <p:nvSpPr>
          <p:cNvPr id="29" name="Title 2"/>
          <p:cNvSpPr>
            <a:spLocks noGrp="1"/>
          </p:cNvSpPr>
          <p:nvPr>
            <p:ph type="title"/>
          </p:nvPr>
        </p:nvSpPr>
        <p:spPr>
          <a:xfrm>
            <a:off x="361539" y="441864"/>
            <a:ext cx="8406034" cy="401648"/>
          </a:xfrm>
        </p:spPr>
        <p:txBody>
          <a:bodyPr/>
          <a:lstStyle/>
          <a:p>
            <a:r>
              <a:rPr lang="en-US" dirty="0"/>
              <a:t>What is Internal Disk Latency ?</a:t>
            </a:r>
          </a:p>
        </p:txBody>
      </p:sp>
    </p:spTree>
    <p:extLst>
      <p:ext uri="{BB962C8B-B14F-4D97-AF65-F5344CB8AC3E}">
        <p14:creationId xmlns:p14="http://schemas.microsoft.com/office/powerpoint/2010/main" val="105634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Callout 31"/>
          <p:cNvSpPr/>
          <p:nvPr/>
        </p:nvSpPr>
        <p:spPr>
          <a:xfrm>
            <a:off x="2316232" y="1150393"/>
            <a:ext cx="2184624" cy="2751551"/>
          </a:xfrm>
          <a:prstGeom prst="wedgeEllipseCallout">
            <a:avLst>
              <a:gd name="adj1" fmla="val 63504"/>
              <a:gd name="adj2" fmla="val 3547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a:xfrm>
            <a:off x="8629008" y="3901944"/>
            <a:ext cx="257175" cy="161583"/>
          </a:xfrm>
        </p:spPr>
        <p:txBody>
          <a:bodyPr/>
          <a:lstStyle/>
          <a:p>
            <a:fld id="{9A68FE36-BDA6-4A87-8648-115964FC2835}" type="slidenum">
              <a:rPr lang="en-US" smtClean="0"/>
              <a:pPr/>
              <a:t>23</a:t>
            </a:fld>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07053" y="1584414"/>
            <a:ext cx="1595228" cy="580787"/>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305" y="1516441"/>
            <a:ext cx="879951" cy="716734"/>
          </a:xfrm>
          <a:prstGeom prst="rect">
            <a:avLst/>
          </a:prstGeom>
        </p:spPr>
      </p:pic>
      <p:cxnSp>
        <p:nvCxnSpPr>
          <p:cNvPr id="9" name="Straight Arrow Connector 8"/>
          <p:cNvCxnSpPr/>
          <p:nvPr/>
        </p:nvCxnSpPr>
        <p:spPr>
          <a:xfrm flipV="1">
            <a:off x="5762665" y="475425"/>
            <a:ext cx="0" cy="1399384"/>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5762665" y="466021"/>
            <a:ext cx="609600" cy="9404"/>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60" y="170098"/>
            <a:ext cx="888832" cy="723968"/>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59" y="964529"/>
            <a:ext cx="888832" cy="723968"/>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159" y="1774646"/>
            <a:ext cx="888832" cy="723968"/>
          </a:xfrm>
          <a:prstGeom prst="rect">
            <a:avLst/>
          </a:prstGeom>
        </p:spPr>
      </p:pic>
      <p:sp>
        <p:nvSpPr>
          <p:cNvPr id="15" name="TextBox 14"/>
          <p:cNvSpPr txBox="1"/>
          <p:nvPr/>
        </p:nvSpPr>
        <p:spPr>
          <a:xfrm>
            <a:off x="7476991" y="418119"/>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Development</a:t>
            </a:r>
          </a:p>
        </p:txBody>
      </p:sp>
      <p:sp>
        <p:nvSpPr>
          <p:cNvPr id="16" name="TextBox 15"/>
          <p:cNvSpPr txBox="1"/>
          <p:nvPr/>
        </p:nvSpPr>
        <p:spPr>
          <a:xfrm>
            <a:off x="7500341" y="1235449"/>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Training</a:t>
            </a:r>
          </a:p>
        </p:txBody>
      </p:sp>
      <p:sp>
        <p:nvSpPr>
          <p:cNvPr id="17" name="TextBox 16"/>
          <p:cNvSpPr txBox="1"/>
          <p:nvPr/>
        </p:nvSpPr>
        <p:spPr>
          <a:xfrm>
            <a:off x="7476991" y="1951947"/>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Test</a:t>
            </a:r>
          </a:p>
        </p:txBody>
      </p:sp>
      <p:pic>
        <p:nvPicPr>
          <p:cNvPr id="18" name="Picture 17" descr="storage-icon.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89589" y="2764742"/>
            <a:ext cx="992994" cy="992994"/>
          </a:xfrm>
          <a:prstGeom prst="rect">
            <a:avLst/>
          </a:prstGeom>
        </p:spPr>
      </p:pic>
      <p:cxnSp>
        <p:nvCxnSpPr>
          <p:cNvPr id="19" name="Straight Arrow Connector 18"/>
          <p:cNvCxnSpPr>
            <a:endCxn id="6" idx="1"/>
          </p:cNvCxnSpPr>
          <p:nvPr/>
        </p:nvCxnSpPr>
        <p:spPr>
          <a:xfrm>
            <a:off x="1092312" y="1874808"/>
            <a:ext cx="1414741" cy="0"/>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347924" y="1874808"/>
            <a:ext cx="1414741" cy="0"/>
          </a:xfrm>
          <a:prstGeom prst="straightConnector1">
            <a:avLst/>
          </a:prstGeom>
          <a:ln w="19050">
            <a:solidFill>
              <a:schemeClr val="tx1">
                <a:lumMod val="65000"/>
                <a:lumOff val="35000"/>
              </a:schemeClr>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072946"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239562"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386438"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39893" y="2286848"/>
            <a:ext cx="0" cy="430904"/>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9010" y="2264754"/>
            <a:ext cx="1238167" cy="400110"/>
          </a:xfrm>
          <a:prstGeom prst="rect">
            <a:avLst/>
          </a:prstGeom>
          <a:noFill/>
        </p:spPr>
        <p:txBody>
          <a:bodyPr wrap="square" tIns="91440" bIns="91440" rtlCol="0">
            <a:spAutoFit/>
          </a:bodyPr>
          <a:lstStyle/>
          <a:p>
            <a:pPr algn="ctr"/>
            <a:r>
              <a:rPr lang="en-US" sz="1400" dirty="0">
                <a:solidFill>
                  <a:schemeClr val="bg2">
                    <a:lumMod val="25000"/>
                  </a:schemeClr>
                </a:solidFill>
                <a:latin typeface="Helvetica Neue" panose="02000503000000020004" pitchFamily="50"/>
              </a:rPr>
              <a:t>Source</a:t>
            </a:r>
          </a:p>
        </p:txBody>
      </p:sp>
      <p:sp>
        <p:nvSpPr>
          <p:cNvPr id="33" name="TextBox 32"/>
          <p:cNvSpPr txBox="1"/>
          <p:nvPr/>
        </p:nvSpPr>
        <p:spPr>
          <a:xfrm>
            <a:off x="4768457" y="2661439"/>
            <a:ext cx="4220087" cy="2215991"/>
          </a:xfrm>
          <a:prstGeom prst="rect">
            <a:avLst/>
          </a:prstGeom>
          <a:noFill/>
        </p:spPr>
        <p:txBody>
          <a:bodyPr wrap="square" tIns="91440" bIns="91440" rtlCol="0">
            <a:spAutoFit/>
          </a:bodyPr>
          <a:lstStyle/>
          <a:p>
            <a:r>
              <a:rPr lang="en-US" sz="1100" dirty="0">
                <a:solidFill>
                  <a:schemeClr val="bg2">
                    <a:lumMod val="25000"/>
                  </a:schemeClr>
                </a:solidFill>
                <a:latin typeface="Helvetica Neue" panose="02000503000000020004" pitchFamily="50"/>
              </a:rPr>
              <a:t>When a query is executed on a VDB on Development Target, the query will go through the network pipe to the Delphix Engine and once there, Delphix will serve the data requested from Cache or from Storage. </a:t>
            </a:r>
          </a:p>
          <a:p>
            <a:r>
              <a:rPr lang="en-US" sz="1100" b="1" dirty="0">
                <a:solidFill>
                  <a:schemeClr val="bg2">
                    <a:lumMod val="25000"/>
                  </a:schemeClr>
                </a:solidFill>
                <a:latin typeface="Helvetica Neue" panose="02000503000000020004" pitchFamily="50"/>
              </a:rPr>
              <a:t>Internal NFS/</a:t>
            </a:r>
            <a:r>
              <a:rPr lang="en-US" sz="1100" b="1" dirty="0" err="1">
                <a:solidFill>
                  <a:schemeClr val="bg2">
                    <a:lumMod val="25000"/>
                  </a:schemeClr>
                </a:solidFill>
                <a:latin typeface="Helvetica Neue" panose="02000503000000020004" pitchFamily="50"/>
              </a:rPr>
              <a:t>iSCSI</a:t>
            </a:r>
            <a:r>
              <a:rPr lang="en-US" sz="1100" b="1" dirty="0">
                <a:solidFill>
                  <a:schemeClr val="bg2">
                    <a:lumMod val="25000"/>
                  </a:schemeClr>
                </a:solidFill>
                <a:latin typeface="Helvetica Neue" panose="02000503000000020004" pitchFamily="50"/>
              </a:rPr>
              <a:t> Latency </a:t>
            </a:r>
            <a:r>
              <a:rPr lang="en-US" sz="1100" dirty="0">
                <a:solidFill>
                  <a:schemeClr val="bg2">
                    <a:lumMod val="25000"/>
                  </a:schemeClr>
                </a:solidFill>
                <a:latin typeface="Helvetica Neue" panose="02000503000000020004" pitchFamily="50"/>
              </a:rPr>
              <a:t>is the time that Delphix will need to return the data to the network layer (the latency on the blue bubble).</a:t>
            </a:r>
          </a:p>
          <a:p>
            <a:r>
              <a:rPr lang="en-US" sz="1100" dirty="0">
                <a:solidFill>
                  <a:schemeClr val="bg2">
                    <a:lumMod val="25000"/>
                  </a:schemeClr>
                </a:solidFill>
                <a:latin typeface="Helvetica Neue" panose="02000503000000020004" pitchFamily="50"/>
              </a:rPr>
              <a:t>If you want to know the full average latency from a VDB running on the Development target, you will have to add the network latency on the network layer from the Delphix Engine to the Development Target to the Internal NFS/</a:t>
            </a:r>
            <a:r>
              <a:rPr lang="en-US" sz="1100" dirty="0" err="1">
                <a:solidFill>
                  <a:schemeClr val="bg2">
                    <a:lumMod val="25000"/>
                  </a:schemeClr>
                </a:solidFill>
                <a:latin typeface="Helvetica Neue" panose="02000503000000020004" pitchFamily="50"/>
              </a:rPr>
              <a:t>iSCSI</a:t>
            </a:r>
            <a:r>
              <a:rPr lang="en-US" sz="1100" dirty="0">
                <a:solidFill>
                  <a:schemeClr val="bg2">
                    <a:lumMod val="25000"/>
                  </a:schemeClr>
                </a:solidFill>
                <a:latin typeface="Helvetica Neue" panose="02000503000000020004" pitchFamily="50"/>
              </a:rPr>
              <a:t> Latency. This information can be obtained doing a CLI network latency test.</a:t>
            </a:r>
          </a:p>
        </p:txBody>
      </p:sp>
      <p:sp>
        <p:nvSpPr>
          <p:cNvPr id="35" name="TextBox 34"/>
          <p:cNvSpPr txBox="1"/>
          <p:nvPr/>
        </p:nvSpPr>
        <p:spPr>
          <a:xfrm>
            <a:off x="4853999" y="1584414"/>
            <a:ext cx="1238167" cy="338554"/>
          </a:xfrm>
          <a:prstGeom prst="rect">
            <a:avLst/>
          </a:prstGeom>
          <a:noFill/>
        </p:spPr>
        <p:txBody>
          <a:bodyPr wrap="square" tIns="91440" bIns="91440" rtlCol="0">
            <a:spAutoFit/>
          </a:bodyPr>
          <a:lstStyle/>
          <a:p>
            <a:pPr algn="ctr"/>
            <a:r>
              <a:rPr lang="en-US" sz="1000" dirty="0">
                <a:solidFill>
                  <a:schemeClr val="bg2">
                    <a:lumMod val="25000"/>
                  </a:schemeClr>
                </a:solidFill>
                <a:latin typeface="Helvetica Neue" panose="02000503000000020004" pitchFamily="50"/>
              </a:rPr>
              <a:t>Network</a:t>
            </a:r>
          </a:p>
        </p:txBody>
      </p:sp>
      <p:sp>
        <p:nvSpPr>
          <p:cNvPr id="36" name="TextBox 35"/>
          <p:cNvSpPr txBox="1"/>
          <p:nvPr/>
        </p:nvSpPr>
        <p:spPr>
          <a:xfrm>
            <a:off x="3395133" y="2332915"/>
            <a:ext cx="1434733" cy="307777"/>
          </a:xfrm>
          <a:prstGeom prst="rect">
            <a:avLst/>
          </a:prstGeom>
          <a:noFill/>
        </p:spPr>
        <p:txBody>
          <a:bodyPr wrap="square" tIns="91440" bIns="91440" rtlCol="0">
            <a:spAutoFit/>
          </a:bodyPr>
          <a:lstStyle/>
          <a:p>
            <a:pPr algn="ctr"/>
            <a:r>
              <a:rPr lang="en-US" sz="800" dirty="0">
                <a:solidFill>
                  <a:schemeClr val="bg2">
                    <a:lumMod val="25000"/>
                  </a:schemeClr>
                </a:solidFill>
                <a:latin typeface="Helvetica Neue" panose="02000503000000020004" pitchFamily="50"/>
              </a:rPr>
              <a:t>4 virtual </a:t>
            </a:r>
            <a:r>
              <a:rPr lang="en-US" sz="800" dirty="0" err="1">
                <a:solidFill>
                  <a:schemeClr val="bg2">
                    <a:lumMod val="25000"/>
                  </a:schemeClr>
                </a:solidFill>
                <a:latin typeface="Helvetica Neue" panose="02000503000000020004" pitchFamily="50"/>
              </a:rPr>
              <a:t>iSCSI</a:t>
            </a:r>
            <a:r>
              <a:rPr lang="en-US" sz="800" dirty="0">
                <a:solidFill>
                  <a:schemeClr val="bg2">
                    <a:lumMod val="25000"/>
                  </a:schemeClr>
                </a:solidFill>
                <a:latin typeface="Helvetica Neue" panose="02000503000000020004" pitchFamily="50"/>
              </a:rPr>
              <a:t> adaptors</a:t>
            </a:r>
          </a:p>
        </p:txBody>
      </p:sp>
      <p:sp>
        <p:nvSpPr>
          <p:cNvPr id="27" name="Title 2"/>
          <p:cNvSpPr>
            <a:spLocks noGrp="1"/>
          </p:cNvSpPr>
          <p:nvPr>
            <p:ph type="title"/>
          </p:nvPr>
        </p:nvSpPr>
        <p:spPr>
          <a:xfrm>
            <a:off x="361539" y="441864"/>
            <a:ext cx="8406034" cy="401648"/>
          </a:xfrm>
        </p:spPr>
        <p:txBody>
          <a:bodyPr/>
          <a:lstStyle/>
          <a:p>
            <a:r>
              <a:rPr lang="en-US" dirty="0"/>
              <a:t>What is Internal NFS/iSCSI Latency ?</a:t>
            </a:r>
          </a:p>
        </p:txBody>
      </p:sp>
    </p:spTree>
    <p:extLst>
      <p:ext uri="{BB962C8B-B14F-4D97-AF65-F5344CB8AC3E}">
        <p14:creationId xmlns:p14="http://schemas.microsoft.com/office/powerpoint/2010/main" val="383174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361950" y="1308902"/>
            <a:ext cx="8497077" cy="4366578"/>
          </a:xfrm>
        </p:spPr>
        <p:txBody>
          <a:bodyPr/>
          <a:lstStyle/>
          <a:p>
            <a:pPr marL="0" indent="0">
              <a:lnSpc>
                <a:spcPct val="100000"/>
              </a:lnSpc>
              <a:buFont typeface="Wingdings" charset="2"/>
              <a:buNone/>
            </a:pPr>
            <a:r>
              <a:rPr lang="en-US" sz="1100" b="1" dirty="0"/>
              <a:t>Q </a:t>
            </a:r>
            <a:r>
              <a:rPr lang="mr-IN" sz="1100" b="1" dirty="0"/>
              <a:t>–</a:t>
            </a:r>
            <a:r>
              <a:rPr lang="en-US" sz="1100" b="1" dirty="0"/>
              <a:t> Why in an Engine that is provisioning Oracle and </a:t>
            </a:r>
            <a:r>
              <a:rPr lang="en-US" sz="1100" b="1" dirty="0" err="1"/>
              <a:t>Sql</a:t>
            </a:r>
            <a:r>
              <a:rPr lang="en-US" sz="1100" b="1" dirty="0"/>
              <a:t> Server databases, the Internal Latency for </a:t>
            </a:r>
            <a:r>
              <a:rPr lang="en-US" sz="1100" b="1" dirty="0" err="1"/>
              <a:t>iSCSI</a:t>
            </a:r>
            <a:r>
              <a:rPr lang="en-US" sz="1100" b="1" dirty="0"/>
              <a:t> is much higher than the Internal Latency for NFS (for reads)?</a:t>
            </a:r>
          </a:p>
          <a:p>
            <a:pPr marL="0" indent="0">
              <a:lnSpc>
                <a:spcPct val="100000"/>
              </a:lnSpc>
              <a:buFont typeface="Wingdings" charset="2"/>
              <a:buNone/>
            </a:pPr>
            <a:r>
              <a:rPr lang="en-US" sz="1100" dirty="0"/>
              <a:t>A </a:t>
            </a:r>
            <a:r>
              <a:rPr lang="mr-IN" sz="1100" dirty="0"/>
              <a:t>–</a:t>
            </a:r>
            <a:r>
              <a:rPr lang="en-US" sz="1100" dirty="0"/>
              <a:t> On Delphix, we measure </a:t>
            </a:r>
            <a:r>
              <a:rPr lang="en-US" sz="1100" dirty="0" err="1"/>
              <a:t>iSCSI</a:t>
            </a:r>
            <a:r>
              <a:rPr lang="en-US" sz="1100" dirty="0"/>
              <a:t> latencies in a way that does include queuing that results from TCP flow-control. This explains why the </a:t>
            </a:r>
            <a:r>
              <a:rPr lang="en-US" sz="1100" dirty="0" err="1"/>
              <a:t>iSCSI</a:t>
            </a:r>
            <a:r>
              <a:rPr lang="en-US" sz="1100" dirty="0"/>
              <a:t> read latencies are sometimes (or often) unusually high compared with the NFS read latencies.</a:t>
            </a:r>
          </a:p>
          <a:p>
            <a:pPr marL="0" indent="0">
              <a:lnSpc>
                <a:spcPct val="100000"/>
              </a:lnSpc>
              <a:buFont typeface="Wingdings" charset="2"/>
              <a:buNone/>
            </a:pPr>
            <a:endParaRPr lang="en-US" sz="1100" dirty="0"/>
          </a:p>
          <a:p>
            <a:pPr marL="0" indent="0">
              <a:lnSpc>
                <a:spcPct val="100000"/>
              </a:lnSpc>
              <a:buFont typeface="Wingdings" charset="2"/>
              <a:buNone/>
            </a:pPr>
            <a:r>
              <a:rPr lang="en-US" sz="1100" b="1" dirty="0"/>
              <a:t>Q </a:t>
            </a:r>
            <a:r>
              <a:rPr lang="mr-IN" sz="1100" b="1" dirty="0"/>
              <a:t>–</a:t>
            </a:r>
            <a:r>
              <a:rPr lang="en-US" sz="1100" b="1" dirty="0"/>
              <a:t> Is Internal Disk Latency always a subset of Internal NFS/</a:t>
            </a:r>
            <a:r>
              <a:rPr lang="en-US" sz="1100" b="1" dirty="0" err="1"/>
              <a:t>iSCSI</a:t>
            </a:r>
            <a:r>
              <a:rPr lang="en-US" sz="1100" b="1" dirty="0"/>
              <a:t> Latency?</a:t>
            </a:r>
          </a:p>
          <a:p>
            <a:pPr marL="0" indent="0">
              <a:lnSpc>
                <a:spcPct val="100000"/>
              </a:lnSpc>
              <a:buFont typeface="Wingdings" charset="2"/>
              <a:buNone/>
            </a:pPr>
            <a:r>
              <a:rPr lang="en-US" sz="1100" dirty="0"/>
              <a:t>A </a:t>
            </a:r>
            <a:r>
              <a:rPr lang="mr-IN" sz="1100" dirty="0"/>
              <a:t>–</a:t>
            </a:r>
            <a:r>
              <a:rPr lang="en-US" sz="1100" dirty="0"/>
              <a:t> Even though it may seem that this is the case, there are situations where this may not be true. One example is when large NFS/</a:t>
            </a:r>
            <a:r>
              <a:rPr lang="en-US" sz="1100" dirty="0" err="1"/>
              <a:t>iSCSI</a:t>
            </a:r>
            <a:r>
              <a:rPr lang="en-US" sz="1100" dirty="0"/>
              <a:t> I/</a:t>
            </a:r>
            <a:r>
              <a:rPr lang="en-US" sz="1100" dirty="0" err="1"/>
              <a:t>Os</a:t>
            </a:r>
            <a:r>
              <a:rPr lang="en-US" sz="1100" dirty="0"/>
              <a:t> are broken down into smaller disk I/</a:t>
            </a:r>
            <a:r>
              <a:rPr lang="en-US" sz="1100" dirty="0" err="1"/>
              <a:t>Os</a:t>
            </a:r>
            <a:r>
              <a:rPr lang="en-US" sz="1100" dirty="0"/>
              <a:t>. On that case a single NFS/</a:t>
            </a:r>
            <a:r>
              <a:rPr lang="en-US" sz="1100" dirty="0" err="1"/>
              <a:t>iSCSI</a:t>
            </a:r>
            <a:r>
              <a:rPr lang="en-US" sz="1100" dirty="0"/>
              <a:t> I/O latency served from disk would be the aggregate of all the underlying disk I/O latencies.</a:t>
            </a:r>
          </a:p>
          <a:p>
            <a:pPr marL="0" indent="0">
              <a:lnSpc>
                <a:spcPct val="100000"/>
              </a:lnSpc>
              <a:buFont typeface="Wingdings" charset="2"/>
              <a:buNone/>
            </a:pPr>
            <a:r>
              <a:rPr lang="en-US" sz="1100" dirty="0"/>
              <a:t>Disk latency is always a part of the NFS/</a:t>
            </a:r>
            <a:r>
              <a:rPr lang="en-US" sz="1100" dirty="0" err="1"/>
              <a:t>iSCSI</a:t>
            </a:r>
            <a:r>
              <a:rPr lang="en-US" sz="1100" dirty="0"/>
              <a:t> write because we never cache writes</a:t>
            </a:r>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a:p>
            <a:pPr marL="0" indent="0">
              <a:lnSpc>
                <a:spcPct val="100000"/>
              </a:lnSpc>
              <a:buFont typeface="Wingdings" charset="2"/>
              <a:buNone/>
            </a:pPr>
            <a:endParaRPr lang="en-US" sz="1100" dirty="0"/>
          </a:p>
        </p:txBody>
      </p:sp>
      <p:sp>
        <p:nvSpPr>
          <p:cNvPr id="2" name="Slide Number Placeholder 1"/>
          <p:cNvSpPr>
            <a:spLocks noGrp="1"/>
          </p:cNvSpPr>
          <p:nvPr>
            <p:ph type="sldNum" sz="quarter" idx="4"/>
          </p:nvPr>
        </p:nvSpPr>
        <p:spPr/>
        <p:txBody>
          <a:bodyPr/>
          <a:lstStyle/>
          <a:p>
            <a:fld id="{9A68FE36-BDA6-4A87-8648-115964FC2835}" type="slidenum">
              <a:rPr lang="en-US" smtClean="0"/>
              <a:pPr/>
              <a:t>24</a:t>
            </a:fld>
            <a:endParaRPr lang="en-US" dirty="0"/>
          </a:p>
        </p:txBody>
      </p:sp>
      <p:sp>
        <p:nvSpPr>
          <p:cNvPr id="5" name="Title 2"/>
          <p:cNvSpPr>
            <a:spLocks noGrp="1"/>
          </p:cNvSpPr>
          <p:nvPr>
            <p:ph type="title"/>
          </p:nvPr>
        </p:nvSpPr>
        <p:spPr>
          <a:xfrm>
            <a:off x="361539" y="441864"/>
            <a:ext cx="8406034" cy="401648"/>
          </a:xfrm>
        </p:spPr>
        <p:txBody>
          <a:bodyPr/>
          <a:lstStyle/>
          <a:p>
            <a:r>
              <a:rPr lang="en-US" dirty="0"/>
              <a:t>FAQ</a:t>
            </a:r>
          </a:p>
        </p:txBody>
      </p:sp>
    </p:spTree>
    <p:extLst>
      <p:ext uri="{BB962C8B-B14F-4D97-AF65-F5344CB8AC3E}">
        <p14:creationId xmlns:p14="http://schemas.microsoft.com/office/powerpoint/2010/main" val="343672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B3BB9-A7D8-4B8F-A458-E4594DFB6D1E}"/>
              </a:ext>
            </a:extLst>
          </p:cNvPr>
          <p:cNvSpPr>
            <a:spLocks noGrp="1"/>
          </p:cNvSpPr>
          <p:nvPr>
            <p:ph type="body" sz="quarter" idx="10"/>
          </p:nvPr>
        </p:nvSpPr>
        <p:spPr/>
        <p:txBody>
          <a:bodyPr/>
          <a:lstStyle/>
          <a:p>
            <a:r>
              <a:rPr lang="en-US" dirty="0"/>
              <a:t>Capacity Analysis</a:t>
            </a:r>
          </a:p>
        </p:txBody>
      </p:sp>
      <p:sp>
        <p:nvSpPr>
          <p:cNvPr id="4" name="Slide Number Placeholder 5">
            <a:extLst>
              <a:ext uri="{FF2B5EF4-FFF2-40B4-BE49-F238E27FC236}">
                <a16:creationId xmlns:a16="http://schemas.microsoft.com/office/drawing/2014/main" id="{7DC7E926-8FDC-45E2-8F90-BA1F82026879}"/>
              </a:ext>
            </a:extLst>
          </p:cNvPr>
          <p:cNvSpPr>
            <a:spLocks noGrp="1"/>
          </p:cNvSpPr>
          <p:nvPr>
            <p:ph type="sldNum" sz="quarter" idx="4"/>
          </p:nvPr>
        </p:nvSpPr>
        <p:spPr>
          <a:xfrm>
            <a:off x="8688230" y="4951499"/>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9A68FE36-BDA6-4A87-8648-115964FC2835}" type="slidenum">
              <a:rPr lang="en-US" smtClean="0"/>
              <a:pPr/>
              <a:t>3</a:t>
            </a:fld>
            <a:endParaRPr lang="en-US" dirty="0"/>
          </a:p>
        </p:txBody>
      </p:sp>
    </p:spTree>
    <p:extLst>
      <p:ext uri="{BB962C8B-B14F-4D97-AF65-F5344CB8AC3E}">
        <p14:creationId xmlns:p14="http://schemas.microsoft.com/office/powerpoint/2010/main" val="41821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365696" y="1102520"/>
            <a:ext cx="8401876" cy="2201113"/>
          </a:xfrm>
        </p:spPr>
        <p:txBody>
          <a:bodyPr/>
          <a:lstStyle/>
          <a:p>
            <a:endParaRPr lang="en-US" dirty="0"/>
          </a:p>
          <a:p>
            <a:pPr marL="0" indent="0">
              <a:buNone/>
            </a:pPr>
            <a:r>
              <a:rPr lang="en-US" dirty="0"/>
              <a:t>This section is intended to help with capacity and sizing analysis. CPU and Network graphs should be able to help you answer questions like: </a:t>
            </a:r>
          </a:p>
          <a:p>
            <a:endParaRPr lang="en-US" dirty="0"/>
          </a:p>
          <a:p>
            <a:r>
              <a:rPr lang="en-US" dirty="0"/>
              <a:t>What is the real utilization of my engine during one week?</a:t>
            </a:r>
          </a:p>
          <a:p>
            <a:r>
              <a:rPr lang="en-US" dirty="0"/>
              <a:t>What is the throughput/CPU available to add more objects (</a:t>
            </a:r>
            <a:r>
              <a:rPr lang="en-US" dirty="0" err="1"/>
              <a:t>dSources</a:t>
            </a:r>
            <a:r>
              <a:rPr lang="en-US" dirty="0"/>
              <a:t>/VDBs) on this engine?</a:t>
            </a:r>
          </a:p>
          <a:p>
            <a:r>
              <a:rPr lang="en-US" dirty="0"/>
              <a:t>Do I need to evacuate some of the objects (</a:t>
            </a:r>
            <a:r>
              <a:rPr lang="en-US" dirty="0" err="1"/>
              <a:t>dSources</a:t>
            </a:r>
            <a:r>
              <a:rPr lang="en-US" dirty="0"/>
              <a:t>/VDBs) from this engine? </a:t>
            </a:r>
          </a:p>
          <a:p>
            <a:endParaRPr lang="en-US" dirty="0"/>
          </a:p>
        </p:txBody>
      </p:sp>
      <p:sp>
        <p:nvSpPr>
          <p:cNvPr id="3" name="Title 2"/>
          <p:cNvSpPr>
            <a:spLocks noGrp="1"/>
          </p:cNvSpPr>
          <p:nvPr>
            <p:ph type="title"/>
          </p:nvPr>
        </p:nvSpPr>
        <p:spPr/>
        <p:txBody>
          <a:bodyPr/>
          <a:lstStyle/>
          <a:p>
            <a:r>
              <a:rPr lang="en-US" dirty="0"/>
              <a:t>Capacity Analysis</a:t>
            </a:r>
          </a:p>
        </p:txBody>
      </p:sp>
      <p:sp>
        <p:nvSpPr>
          <p:cNvPr id="2" name="Slide Number Placeholder 1"/>
          <p:cNvSpPr>
            <a:spLocks noGrp="1"/>
          </p:cNvSpPr>
          <p:nvPr>
            <p:ph type="sldNum" sz="quarter" idx="4"/>
          </p:nvPr>
        </p:nvSpPr>
        <p:spPr/>
        <p:txBody>
          <a:bodyPr/>
          <a:lstStyle/>
          <a:p>
            <a:fld id="{9A68FE36-BDA6-4A87-8648-115964FC2835}" type="slidenum">
              <a:rPr lang="en-US" smtClean="0"/>
              <a:pPr/>
              <a:t>4</a:t>
            </a:fld>
            <a:endParaRPr lang="en-US" dirty="0"/>
          </a:p>
        </p:txBody>
      </p:sp>
    </p:spTree>
    <p:extLst>
      <p:ext uri="{BB962C8B-B14F-4D97-AF65-F5344CB8AC3E}">
        <p14:creationId xmlns:p14="http://schemas.microsoft.com/office/powerpoint/2010/main" val="282997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476072" cy="3139318"/>
          </a:xfrm>
        </p:spPr>
        <p:txBody>
          <a:bodyPr/>
          <a:lstStyle/>
          <a:p>
            <a:pPr marL="0" indent="0">
              <a:lnSpc>
                <a:spcPct val="100000"/>
              </a:lnSpc>
              <a:buFont typeface="Wingdings" charset="2"/>
              <a:buNone/>
            </a:pPr>
            <a:r>
              <a:rPr lang="en-US" sz="1100" dirty="0"/>
              <a:t>On this section we review the 85% percentile of CPU. On the graph you can see 1 week data (one point per day). For capacity sizing we should use the 85% percentile, but on this graph we also add the min and max values for your reference.</a:t>
            </a:r>
          </a:p>
          <a:p>
            <a:pPr marL="0" indent="0">
              <a:lnSpc>
                <a:spcPct val="100000"/>
              </a:lnSpc>
              <a:buFont typeface="Wingdings" charset="2"/>
              <a:buNone/>
            </a:pPr>
            <a:r>
              <a:rPr lang="en-US" sz="1100" dirty="0"/>
              <a:t>While this analysis is useful for the majority of the cases, if there are heavy loads running in small periods of time, we may need to repeat this analysis per hour instead of per day to have a better understanding of the capacity status.</a:t>
            </a:r>
          </a:p>
          <a:p>
            <a:pPr marL="0" indent="0">
              <a:lnSpc>
                <a:spcPct val="100000"/>
              </a:lnSpc>
              <a:buFont typeface="Wingdings" charset="2"/>
              <a:buNone/>
            </a:pPr>
            <a:r>
              <a:rPr lang="en-US" sz="1100" dirty="0"/>
              <a:t>On some extreme cases we may also need to do use per second data instead of per minute data</a:t>
            </a:r>
          </a:p>
        </p:txBody>
      </p:sp>
      <p:sp>
        <p:nvSpPr>
          <p:cNvPr id="2" name="Slide Number Placeholder 1"/>
          <p:cNvSpPr>
            <a:spLocks noGrp="1"/>
          </p:cNvSpPr>
          <p:nvPr>
            <p:ph type="sldNum" sz="quarter" idx="4"/>
          </p:nvPr>
        </p:nvSpPr>
        <p:spPr/>
        <p:txBody>
          <a:bodyPr/>
          <a:lstStyle/>
          <a:p>
            <a:fld id="{9A68FE36-BDA6-4A87-8648-115964FC2835}" type="slidenum">
              <a:rPr lang="en-US" smtClean="0"/>
              <a:pPr/>
              <a:t>5</a:t>
            </a:fld>
            <a:endParaRPr lang="en-US" dirty="0"/>
          </a:p>
        </p:txBody>
      </p:sp>
      <p:sp>
        <p:nvSpPr>
          <p:cNvPr id="6" name="Rectangle 5"/>
          <p:cNvSpPr/>
          <p:nvPr/>
        </p:nvSpPr>
        <p:spPr>
          <a:xfrm>
            <a:off x="6284779" y="1351580"/>
            <a:ext cx="52015" cy="3096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Capacity Analysis: CPU Capacity</a:t>
            </a:r>
          </a:p>
        </p:txBody>
      </p:sp>
    </p:spTree>
    <p:extLst>
      <p:ext uri="{BB962C8B-B14F-4D97-AF65-F5344CB8AC3E}">
        <p14:creationId xmlns:p14="http://schemas.microsoft.com/office/powerpoint/2010/main" val="94093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931296"/>
          </a:xfrm>
        </p:spPr>
        <p:txBody>
          <a:bodyPr/>
          <a:lstStyle/>
          <a:p>
            <a:pPr marL="0" indent="0">
              <a:lnSpc>
                <a:spcPct val="100000"/>
              </a:lnSpc>
              <a:buFont typeface="Wingdings" charset="2"/>
              <a:buNone/>
            </a:pPr>
            <a:r>
              <a:rPr lang="en-US" sz="1100" dirty="0"/>
              <a:t>There is always a relation between network capacity and throughput in a Virtualization Engine. This graph shows 85% percentile of network throughput for one week (one point per day). A healthy Engine with 8vCPU without Jumbo Frames enables should be able to generate around 800 Mbytes/second total throughputs between all targets (NFS, </a:t>
            </a:r>
            <a:r>
              <a:rPr lang="en-US" sz="1100" dirty="0" err="1"/>
              <a:t>iSCSI</a:t>
            </a:r>
            <a:r>
              <a:rPr lang="en-US" sz="1100" dirty="0"/>
              <a:t>, etc...) and sources (</a:t>
            </a:r>
            <a:r>
              <a:rPr lang="en-US" sz="1100" dirty="0" err="1"/>
              <a:t>SnapSync</a:t>
            </a:r>
            <a:r>
              <a:rPr lang="en-US" sz="1100" dirty="0"/>
              <a:t>, </a:t>
            </a:r>
            <a:r>
              <a:rPr lang="en-US" sz="1100" dirty="0" err="1"/>
              <a:t>LogSync</a:t>
            </a:r>
            <a:r>
              <a:rPr lang="en-US" sz="1100" dirty="0"/>
              <a:t>, etc...).</a:t>
            </a:r>
          </a:p>
        </p:txBody>
      </p:sp>
      <p:sp>
        <p:nvSpPr>
          <p:cNvPr id="2" name="Slide Number Placeholder 1"/>
          <p:cNvSpPr>
            <a:spLocks noGrp="1"/>
          </p:cNvSpPr>
          <p:nvPr>
            <p:ph type="sldNum" sz="quarter" idx="4"/>
          </p:nvPr>
        </p:nvSpPr>
        <p:spPr/>
        <p:txBody>
          <a:bodyPr/>
          <a:lstStyle/>
          <a:p>
            <a:fld id="{9A68FE36-BDA6-4A87-8648-115964FC2835}" type="slidenum">
              <a:rPr lang="en-US" smtClean="0"/>
              <a:pPr/>
              <a:t>6</a:t>
            </a:fld>
            <a:endParaRPr lang="en-US" dirty="0"/>
          </a:p>
        </p:txBody>
      </p:sp>
      <p:sp>
        <p:nvSpPr>
          <p:cNvPr id="5" name="Rectangle 4"/>
          <p:cNvSpPr/>
          <p:nvPr/>
        </p:nvSpPr>
        <p:spPr>
          <a:xfrm>
            <a:off x="6284779" y="1351580"/>
            <a:ext cx="52015" cy="18886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2"/>
          <p:cNvSpPr>
            <a:spLocks noGrp="1"/>
          </p:cNvSpPr>
          <p:nvPr>
            <p:ph type="title"/>
          </p:nvPr>
        </p:nvSpPr>
        <p:spPr>
          <a:xfrm>
            <a:off x="361539" y="441864"/>
            <a:ext cx="8406034" cy="401648"/>
          </a:xfrm>
        </p:spPr>
        <p:txBody>
          <a:bodyPr/>
          <a:lstStyle/>
          <a:p>
            <a:r>
              <a:rPr lang="en-US" dirty="0"/>
              <a:t>Capacity Analysis: Network Capacity</a:t>
            </a:r>
          </a:p>
        </p:txBody>
      </p:sp>
    </p:spTree>
    <p:extLst>
      <p:ext uri="{BB962C8B-B14F-4D97-AF65-F5344CB8AC3E}">
        <p14:creationId xmlns:p14="http://schemas.microsoft.com/office/powerpoint/2010/main" val="375399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B3BB9-A7D8-4B8F-A458-E4594DFB6D1E}"/>
              </a:ext>
            </a:extLst>
          </p:cNvPr>
          <p:cNvSpPr>
            <a:spLocks noGrp="1"/>
          </p:cNvSpPr>
          <p:nvPr>
            <p:ph type="body" sz="quarter" idx="10"/>
          </p:nvPr>
        </p:nvSpPr>
        <p:spPr/>
        <p:txBody>
          <a:bodyPr/>
          <a:lstStyle/>
          <a:p>
            <a:r>
              <a:rPr lang="en-US" dirty="0"/>
              <a:t>Metrics Analysis</a:t>
            </a:r>
          </a:p>
        </p:txBody>
      </p:sp>
      <p:sp>
        <p:nvSpPr>
          <p:cNvPr id="4" name="Slide Number Placeholder 5">
            <a:extLst>
              <a:ext uri="{FF2B5EF4-FFF2-40B4-BE49-F238E27FC236}">
                <a16:creationId xmlns:a16="http://schemas.microsoft.com/office/drawing/2014/main" id="{7DC7E926-8FDC-45E2-8F90-BA1F82026879}"/>
              </a:ext>
            </a:extLst>
          </p:cNvPr>
          <p:cNvSpPr>
            <a:spLocks noGrp="1"/>
          </p:cNvSpPr>
          <p:nvPr>
            <p:ph type="sldNum" sz="quarter" idx="4"/>
          </p:nvPr>
        </p:nvSpPr>
        <p:spPr>
          <a:xfrm>
            <a:off x="8688230" y="4951499"/>
            <a:ext cx="257175" cy="161583"/>
          </a:xfrm>
          <a:prstGeom prst="rect">
            <a:avLst/>
          </a:prstGeom>
        </p:spPr>
        <p:txBody>
          <a:bodyPr anchor="b" anchorCtr="0">
            <a:spAutoFit/>
          </a:bodyPr>
          <a:lstStyle>
            <a:lvl1pPr algn="r">
              <a:defRPr lang="en-US" sz="600" b="0" i="0" kern="1200" smtClean="0">
                <a:solidFill>
                  <a:schemeClr val="bg1"/>
                </a:solidFill>
                <a:effectLst/>
                <a:latin typeface="+mj-lt"/>
                <a:ea typeface="Gill Sans" charset="0"/>
                <a:cs typeface="Gill Sans" charset="0"/>
              </a:defRPr>
            </a:lvl1pPr>
          </a:lstStyle>
          <a:p>
            <a:fld id="{9A68FE36-BDA6-4A87-8648-115964FC2835}" type="slidenum">
              <a:rPr lang="en-US" smtClean="0"/>
              <a:pPr/>
              <a:t>7</a:t>
            </a:fld>
            <a:endParaRPr lang="en-US" dirty="0"/>
          </a:p>
        </p:txBody>
      </p:sp>
    </p:spTree>
    <p:extLst>
      <p:ext uri="{BB962C8B-B14F-4D97-AF65-F5344CB8AC3E}">
        <p14:creationId xmlns:p14="http://schemas.microsoft.com/office/powerpoint/2010/main" val="19155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365696" y="1102520"/>
            <a:ext cx="8401876" cy="1524774"/>
          </a:xfrm>
        </p:spPr>
        <p:txBody>
          <a:bodyPr/>
          <a:lstStyle/>
          <a:p>
            <a:endParaRPr lang="en-US" dirty="0"/>
          </a:p>
          <a:p>
            <a:endParaRPr lang="en-US" dirty="0"/>
          </a:p>
          <a:p>
            <a:pPr marL="0" indent="0">
              <a:buNone/>
            </a:pPr>
            <a:r>
              <a:rPr lang="en-US" dirty="0"/>
              <a:t>This section is intended to help when there are performance issues or when we must have more information and details on what happened during a particular job/batch on the Delphix Engine ecosystem. </a:t>
            </a:r>
          </a:p>
          <a:p>
            <a:endParaRPr lang="en-US" dirty="0"/>
          </a:p>
        </p:txBody>
      </p:sp>
      <p:sp>
        <p:nvSpPr>
          <p:cNvPr id="3" name="Title 2"/>
          <p:cNvSpPr>
            <a:spLocks noGrp="1"/>
          </p:cNvSpPr>
          <p:nvPr>
            <p:ph type="title"/>
          </p:nvPr>
        </p:nvSpPr>
        <p:spPr/>
        <p:txBody>
          <a:bodyPr/>
          <a:lstStyle/>
          <a:p>
            <a:r>
              <a:rPr lang="en-US" dirty="0"/>
              <a:t>Metrics Analysis</a:t>
            </a:r>
          </a:p>
        </p:txBody>
      </p:sp>
      <p:sp>
        <p:nvSpPr>
          <p:cNvPr id="2" name="Slide Number Placeholder 1"/>
          <p:cNvSpPr>
            <a:spLocks noGrp="1"/>
          </p:cNvSpPr>
          <p:nvPr>
            <p:ph type="sldNum" sz="quarter" idx="4"/>
          </p:nvPr>
        </p:nvSpPr>
        <p:spPr/>
        <p:txBody>
          <a:bodyPr/>
          <a:lstStyle/>
          <a:p>
            <a:fld id="{9A68FE36-BDA6-4A87-8648-115964FC2835}" type="slidenum">
              <a:rPr lang="en-US" smtClean="0"/>
              <a:pPr/>
              <a:t>8</a:t>
            </a:fld>
            <a:endParaRPr lang="en-US" dirty="0"/>
          </a:p>
        </p:txBody>
      </p:sp>
    </p:spTree>
    <p:extLst>
      <p:ext uri="{BB962C8B-B14F-4D97-AF65-F5344CB8AC3E}">
        <p14:creationId xmlns:p14="http://schemas.microsoft.com/office/powerpoint/2010/main" val="221204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6"/>
          </p:nvPr>
        </p:nvSpPr>
        <p:spPr>
          <a:xfrm>
            <a:off x="6291499" y="1308902"/>
            <a:ext cx="2653906" cy="1519645"/>
          </a:xfrm>
        </p:spPr>
        <p:txBody>
          <a:bodyPr/>
          <a:lstStyle/>
          <a:p>
            <a:pPr marL="0" indent="0">
              <a:lnSpc>
                <a:spcPct val="100000"/>
              </a:lnSpc>
              <a:buFont typeface="Wingdings" charset="2"/>
              <a:buNone/>
            </a:pPr>
            <a:r>
              <a:rPr lang="en-US" sz="1100" dirty="0"/>
              <a:t>On this graph we see CPU data for one week with one-minute granularity. We also see the trend line for this data. </a:t>
            </a:r>
          </a:p>
          <a:p>
            <a:pPr marL="0" indent="0">
              <a:lnSpc>
                <a:spcPct val="100000"/>
              </a:lnSpc>
              <a:buFont typeface="Wingdings" charset="2"/>
              <a:buNone/>
            </a:pPr>
            <a:r>
              <a:rPr lang="en-US" sz="1100" dirty="0"/>
              <a:t>Averages should never be used for Capacity Planning. The metric that we should use for this is the 85% of the CPU showed in the first graph on this report.</a:t>
            </a:r>
          </a:p>
        </p:txBody>
      </p:sp>
      <p:sp>
        <p:nvSpPr>
          <p:cNvPr id="2" name="Slide Number Placeholder 1"/>
          <p:cNvSpPr>
            <a:spLocks noGrp="1"/>
          </p:cNvSpPr>
          <p:nvPr>
            <p:ph type="sldNum" sz="quarter" idx="4"/>
          </p:nvPr>
        </p:nvSpPr>
        <p:spPr/>
        <p:txBody>
          <a:bodyPr/>
          <a:lstStyle/>
          <a:p>
            <a:fld id="{9A68FE36-BDA6-4A87-8648-115964FC2835}" type="slidenum">
              <a:rPr lang="en-US" smtClean="0"/>
              <a:pPr/>
              <a:t>9</a:t>
            </a:fld>
            <a:endParaRPr lang="en-US" dirty="0"/>
          </a:p>
        </p:txBody>
      </p:sp>
      <p:sp>
        <p:nvSpPr>
          <p:cNvPr id="6" name="Rectangle 5"/>
          <p:cNvSpPr/>
          <p:nvPr/>
        </p:nvSpPr>
        <p:spPr>
          <a:xfrm>
            <a:off x="6284779" y="1351580"/>
            <a:ext cx="52015" cy="1476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7" name="Title 2"/>
          <p:cNvSpPr>
            <a:spLocks noGrp="1"/>
          </p:cNvSpPr>
          <p:nvPr>
            <p:ph type="title"/>
          </p:nvPr>
        </p:nvSpPr>
        <p:spPr>
          <a:xfrm>
            <a:off x="361539" y="441864"/>
            <a:ext cx="8406034" cy="401648"/>
          </a:xfrm>
        </p:spPr>
        <p:txBody>
          <a:bodyPr/>
          <a:lstStyle/>
          <a:p>
            <a:r>
              <a:rPr lang="en-US" dirty="0"/>
              <a:t>Metrics : CPU</a:t>
            </a:r>
          </a:p>
        </p:txBody>
      </p:sp>
    </p:spTree>
    <p:extLst>
      <p:ext uri="{BB962C8B-B14F-4D97-AF65-F5344CB8AC3E}">
        <p14:creationId xmlns:p14="http://schemas.microsoft.com/office/powerpoint/2010/main" val="287651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phix_Template_081717">
  <a:themeElements>
    <a:clrScheme name="Custom 1">
      <a:dk1>
        <a:srgbClr val="2C2C2C"/>
      </a:dk1>
      <a:lt1>
        <a:srgbClr val="FFFFFF"/>
      </a:lt1>
      <a:dk2>
        <a:srgbClr val="FFFFFF"/>
      </a:dk2>
      <a:lt2>
        <a:srgbClr val="E8E8E8"/>
      </a:lt2>
      <a:accent1>
        <a:srgbClr val="1AD6F5"/>
      </a:accent1>
      <a:accent2>
        <a:srgbClr val="004E66"/>
      </a:accent2>
      <a:accent3>
        <a:srgbClr val="FD5923"/>
      </a:accent3>
      <a:accent4>
        <a:srgbClr val="B22E74"/>
      </a:accent4>
      <a:accent5>
        <a:srgbClr val="2D2D2D"/>
      </a:accent5>
      <a:accent6>
        <a:srgbClr val="E8E8E8"/>
      </a:accent6>
      <a:hlink>
        <a:srgbClr val="00B0F0"/>
      </a:hlink>
      <a:folHlink>
        <a:srgbClr val="B22E74"/>
      </a:folHlink>
    </a:clrScheme>
    <a:fontScheme name="Delphix">
      <a:majorFont>
        <a:latin typeface="Helvetica Neue Thin"/>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tIns="91440" bIns="91440" rtlCol="0">
        <a:spAutoFit/>
      </a:bodyPr>
      <a:lstStyle>
        <a:defPPr algn="ctr">
          <a:defRPr dirty="0" smtClean="0">
            <a:solidFill>
              <a:schemeClr val="bg2">
                <a:lumMod val="25000"/>
              </a:schemeClr>
            </a:solidFill>
            <a:latin typeface="Helvetica Neue" panose="02000503000000020004" pitchFamily="5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Delphix_Template_081717.thmx</Template>
  <TotalTime>4848</TotalTime>
  <Words>1616</Words>
  <Application>Microsoft Office PowerPoint</Application>
  <PresentationFormat>On-screen Show (16:9)</PresentationFormat>
  <Paragraphs>141</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.AppleSystemUIFont</vt:lpstr>
      <vt:lpstr>Arial</vt:lpstr>
      <vt:lpstr>Calibri</vt:lpstr>
      <vt:lpstr>Helvetica Neue</vt:lpstr>
      <vt:lpstr>Helvetica Neue Light</vt:lpstr>
      <vt:lpstr>Helvetica Neue Medium</vt:lpstr>
      <vt:lpstr>Helvetica Neue Regular</vt:lpstr>
      <vt:lpstr>Helvetica Neue Thin</vt:lpstr>
      <vt:lpstr>Lucida Grande</vt:lpstr>
      <vt:lpstr>Wingdings</vt:lpstr>
      <vt:lpstr>Delphix_Template_081717</vt:lpstr>
      <vt:lpstr>PowerPoint Presentation</vt:lpstr>
      <vt:lpstr>Index</vt:lpstr>
      <vt:lpstr>PowerPoint Presentation</vt:lpstr>
      <vt:lpstr>Capacity Analysis</vt:lpstr>
      <vt:lpstr>Capacity Analysis: CPU Capacity</vt:lpstr>
      <vt:lpstr>Capacity Analysis: Network Capacity</vt:lpstr>
      <vt:lpstr>PowerPoint Presentation</vt:lpstr>
      <vt:lpstr>Metrics Analysis</vt:lpstr>
      <vt:lpstr>Metrics : CPU</vt:lpstr>
      <vt:lpstr>Metrics : NFS Throughput</vt:lpstr>
      <vt:lpstr>Metrics : iSCSI Throughput</vt:lpstr>
      <vt:lpstr>Metrics : Disk Throughput</vt:lpstr>
      <vt:lpstr>Metrics : Network Throughput</vt:lpstr>
      <vt:lpstr>Metrics : Internal NFS Latency</vt:lpstr>
      <vt:lpstr>Metrics : Internal iSCSI Latency</vt:lpstr>
      <vt:lpstr>Metrics : Internal Disk Latency</vt:lpstr>
      <vt:lpstr>Metrics : NFS Server Operations Per Second</vt:lpstr>
      <vt:lpstr>Metrics : iSCSI Server Operations Per Second</vt:lpstr>
      <vt:lpstr>Metrics : Disk IOPS</vt:lpstr>
      <vt:lpstr>Metrics : Cache Hit Ratio</vt:lpstr>
      <vt:lpstr>PowerPoint Presentation</vt:lpstr>
      <vt:lpstr>What is Internal Disk Latency ?</vt:lpstr>
      <vt:lpstr>What is Internal NFS/iSCSI Latency ?</vt:lpstr>
      <vt:lpstr>FAQ</vt:lpstr>
    </vt:vector>
  </TitlesOfParts>
  <Company>Julie Hess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a bold layout with lots of color</dc:title>
  <dc:creator>Julie Hess</dc:creator>
  <cp:lastModifiedBy>Ajay Thotangare</cp:lastModifiedBy>
  <cp:revision>318</cp:revision>
  <dcterms:created xsi:type="dcterms:W3CDTF">2016-07-27T20:05:14Z</dcterms:created>
  <dcterms:modified xsi:type="dcterms:W3CDTF">2020-04-26T17:34:57Z</dcterms:modified>
</cp:coreProperties>
</file>