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4"/>
  </p:notesMasterIdLst>
  <p:sldIdLst>
    <p:sldId id="329" r:id="rId2"/>
    <p:sldId id="33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200"/>
    <a:srgbClr val="ACACAC"/>
    <a:srgbClr val="2D414E"/>
    <a:srgbClr val="007573"/>
    <a:srgbClr val="0AA39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6203" autoAdjust="0"/>
  </p:normalViewPr>
  <p:slideViewPr>
    <p:cSldViewPr snapToGrid="0" snapToObjects="1"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83C4B-3E78-714C-B63D-C299D6DE1B3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698EF-690F-A04E-B334-7CF3490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Frontier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C75FB-4B5B-4289-80B8-DE8117182F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9088159" cy="51435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26EFF2-03D6-4A0B-945D-3905E17E0C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3" y="4427742"/>
            <a:ext cx="8225313" cy="280846"/>
          </a:xfrm>
          <a:prstGeom prst="rect">
            <a:avLst/>
          </a:prstGeom>
          <a:noFill/>
        </p:spPr>
        <p:txBody>
          <a:bodyPr wrap="square" lIns="68579" tIns="34289" rIns="68579" bIns="34289" anchor="t" anchorCtr="0">
            <a:sp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dirty="0"/>
              <a:t>Speaker/Title/Date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3E41B009-7002-4D35-8888-709467125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920" y="2842357"/>
            <a:ext cx="8225313" cy="685562"/>
          </a:xfrm>
          <a:prstGeom prst="rect">
            <a:avLst/>
          </a:prstGeom>
        </p:spPr>
        <p:txBody>
          <a:bodyPr lIns="68579" tIns="34289" rIns="68579" bIns="34289" anchor="b" anchorCtr="0">
            <a:noAutofit/>
          </a:bodyPr>
          <a:lstStyle>
            <a:lvl1pPr marL="0" indent="0">
              <a:buNone/>
              <a:defRPr lang="en-US" sz="5400" b="0" i="0" kern="1200" dirty="0" smtClean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7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use -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929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41426F-C300-4C34-9739-D56A149ED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539" y="367691"/>
            <a:ext cx="8406034" cy="549987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gradient)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65667-3E13-4728-8A69-840BDC9AEE2F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297F36-2B8F-47A8-9CF6-3A128485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E86E2BD-AFDF-43E2-84A8-9D4301E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accent5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4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DBEBF-2062-4501-8F28-EFC0CB4F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75" y="1"/>
            <a:ext cx="9146275" cy="49244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/>
        </p:nvSpPr>
        <p:spPr>
          <a:xfrm>
            <a:off x="1633196" y="2087448"/>
            <a:ext cx="70701" cy="968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227" y="2178843"/>
            <a:ext cx="6829425" cy="884278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3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5D5DE4-9BB0-4197-B603-F9FCCA5E7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DBEBF-2062-4501-8F28-EFC0CB4F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9146275" cy="49244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/>
        </p:nvSpPr>
        <p:spPr>
          <a:xfrm>
            <a:off x="2" y="2087448"/>
            <a:ext cx="70701" cy="968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198" y="2178843"/>
            <a:ext cx="8205311" cy="884278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3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8A6B1B-95E8-463F-88CA-BB635B35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8C0B0-8F0C-48F6-ADC5-E335415F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"/>
            <a:ext cx="9144000" cy="49244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/>
        </p:nvSpPr>
        <p:spPr>
          <a:xfrm>
            <a:off x="2" y="2087448"/>
            <a:ext cx="70701" cy="968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198" y="2178843"/>
            <a:ext cx="8205311" cy="884278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3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744471-068D-4FC4-9C35-7C462725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929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B776-C62F-4DA6-9E0B-671F092B7D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5489815" cy="49244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/>
        </p:nvSpPr>
        <p:spPr>
          <a:xfrm>
            <a:off x="1633196" y="2087448"/>
            <a:ext cx="70701" cy="96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227" y="2178843"/>
            <a:ext cx="6829425" cy="884278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3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459B9D9-E2C8-47DC-B6B4-24F7BC2C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929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B776-C62F-4DA6-9E0B-671F092B7D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5489815" cy="49244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321F-C7B1-4291-89A9-E7CADEA401DA}"/>
              </a:ext>
            </a:extLst>
          </p:cNvPr>
          <p:cNvSpPr/>
          <p:nvPr/>
        </p:nvSpPr>
        <p:spPr>
          <a:xfrm>
            <a:off x="2" y="2087448"/>
            <a:ext cx="70701" cy="968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7FCD899-E92D-42D3-BD8C-EE0E3365E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198" y="2178843"/>
            <a:ext cx="8205311" cy="884278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3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DC5AE6-6D38-4338-8E91-C4210E07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>
          <a:gsLst>
            <a:gs pos="0">
              <a:srgbClr val="4EC4E4"/>
            </a:gs>
            <a:gs pos="26000">
              <a:srgbClr val="46B3D1"/>
            </a:gs>
            <a:gs pos="59000">
              <a:srgbClr val="3086A1"/>
            </a:gs>
            <a:gs pos="94000">
              <a:srgbClr val="145A7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59A1C-21A9-4378-93C3-53DDF5B335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6" r="967" b="52048"/>
          <a:stretch/>
        </p:blipFill>
        <p:spPr>
          <a:xfrm>
            <a:off x="0" y="5"/>
            <a:ext cx="9144000" cy="4962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AF4EA-04E1-438F-82F7-583F9CF5579D}"/>
              </a:ext>
            </a:extLst>
          </p:cNvPr>
          <p:cNvSpPr/>
          <p:nvPr/>
        </p:nvSpPr>
        <p:spPr>
          <a:xfrm>
            <a:off x="0" y="-1"/>
            <a:ext cx="9144000" cy="4924044"/>
          </a:xfrm>
          <a:prstGeom prst="rect">
            <a:avLst/>
          </a:prstGeom>
          <a:gradFill>
            <a:gsLst>
              <a:gs pos="0">
                <a:srgbClr val="4EC4E4">
                  <a:alpha val="50000"/>
                </a:srgbClr>
              </a:gs>
              <a:gs pos="26000">
                <a:srgbClr val="46B3D1">
                  <a:alpha val="50000"/>
                </a:srgbClr>
              </a:gs>
              <a:gs pos="59000">
                <a:srgbClr val="3086A1">
                  <a:alpha val="50000"/>
                </a:srgbClr>
              </a:gs>
              <a:gs pos="94000">
                <a:srgbClr val="145A73">
                  <a:alpha val="5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EBAA9FA-210D-49DB-80EA-121F60BD0D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5542" y="1914525"/>
            <a:ext cx="6252923" cy="1314450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 algn="ctr">
              <a:buNone/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3CA934-69DD-403F-8744-365E13D4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 Az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929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F2DA9B-3DB2-47AD-BE94-BF5255E1CF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0198" y="1971675"/>
            <a:ext cx="6652260" cy="1314450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 algn="l">
              <a:buNone/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085C9A0-9B5A-4E2A-9B10-82B700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2207632"/>
            <a:ext cx="1331618" cy="842537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5000" b="0" i="0" kern="1200" smtClean="0">
                <a:solidFill>
                  <a:schemeClr val="accent1"/>
                </a:solidFill>
                <a:effectLst/>
                <a:latin typeface="+mn-lt"/>
                <a:ea typeface="Helvetica Neue" panose="02000503000000020004" pitchFamily="50"/>
                <a:cs typeface="Helvetica Neue" panose="02000503000000020004" pitchFamily="5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F87780A-AE0B-477F-A04F-468A494268B3}"/>
              </a:ext>
            </a:extLst>
          </p:cNvPr>
          <p:cNvSpPr txBox="1">
            <a:spLocks/>
          </p:cNvSpPr>
          <p:nvPr/>
        </p:nvSpPr>
        <p:spPr>
          <a:xfrm>
            <a:off x="8688230" y="4920726"/>
            <a:ext cx="257175" cy="192358"/>
          </a:xfrm>
          <a:prstGeom prst="rect">
            <a:avLst/>
          </a:prstGeom>
        </p:spPr>
        <p:txBody>
          <a:bodyPr lIns="68579" tIns="34289" rIns="68579" bIns="34289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/>
        </p:nvSpPr>
        <p:spPr>
          <a:xfrm>
            <a:off x="1425557" y="2144598"/>
            <a:ext cx="70701" cy="96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pli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5892BD3D-A953-49BC-98F9-FB4963B23D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3429001" cy="51435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1895" y="774945"/>
            <a:ext cx="5114925" cy="2971800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41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/>
        </p:nvSpPr>
        <p:spPr>
          <a:xfrm>
            <a:off x="3367169" y="1051367"/>
            <a:ext cx="61835" cy="2418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28CB6-BA5C-47B7-84B1-A0E347EE9AC2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617E0EC-06D9-482F-B1FE-819ADC6B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9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365697" y="1102524"/>
            <a:ext cx="8401876" cy="1030282"/>
          </a:xfrm>
          <a:prstGeom prst="rect">
            <a:avLst/>
          </a:prstGeom>
        </p:spPr>
        <p:txBody>
          <a:bodyPr vert="horz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878B61-6238-4A53-BD38-0DB93484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33336-6D52-4780-A34D-CD59FD8AD18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14DBF8-646B-4E7B-B9E9-F1B89F9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42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li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water&#10;&#10;Description generated with high confidence">
            <a:extLst>
              <a:ext uri="{FF2B5EF4-FFF2-40B4-BE49-F238E27FC236}">
                <a16:creationId xmlns:a16="http://schemas.microsoft.com/office/drawing/2014/main" id="{E2098DA3-DF04-4F7B-BC88-36B4C562A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3429001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/>
        </p:nvSpPr>
        <p:spPr>
          <a:xfrm>
            <a:off x="3367169" y="1051367"/>
            <a:ext cx="61835" cy="24189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1895" y="774945"/>
            <a:ext cx="5114925" cy="2971800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41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5F1FA3-7C5B-4600-9B01-F7E84C47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rain, outdoor&#10;&#10;Description generated with very high confidence">
            <a:extLst>
              <a:ext uri="{FF2B5EF4-FFF2-40B4-BE49-F238E27FC236}">
                <a16:creationId xmlns:a16="http://schemas.microsoft.com/office/drawing/2014/main" id="{7A8A570B-98CC-41C1-AEEC-8391029D9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3429001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/>
        </p:nvSpPr>
        <p:spPr>
          <a:xfrm>
            <a:off x="3367169" y="1051367"/>
            <a:ext cx="61835" cy="24189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1895" y="774945"/>
            <a:ext cx="5114925" cy="2971800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>
              <a:buNone/>
              <a:defRPr sz="41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8371-814F-4737-BB0E-8E57E55653AA}"/>
              </a:ext>
            </a:extLst>
          </p:cNvPr>
          <p:cNvSpPr/>
          <p:nvPr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4391C72-CD07-42C8-954E-42751CE4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1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exagon 16"/>
          <p:cNvSpPr/>
          <p:nvPr/>
        </p:nvSpPr>
        <p:spPr>
          <a:xfrm>
            <a:off x="2329071" y="337933"/>
            <a:ext cx="509739" cy="439431"/>
          </a:xfrm>
          <a:prstGeom prst="hexagon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7206158" y="777364"/>
            <a:ext cx="509739" cy="439431"/>
          </a:xfrm>
          <a:prstGeom prst="hexagon">
            <a:avLst/>
          </a:prstGeom>
          <a:noFill/>
          <a:ln w="6350" cmpd="sng">
            <a:solidFill>
              <a:srgbClr val="66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7698592" y="123368"/>
            <a:ext cx="509739" cy="439431"/>
          </a:xfrm>
          <a:prstGeom prst="hexagon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>
            <a:off x="8238544" y="997080"/>
            <a:ext cx="509739" cy="439431"/>
          </a:xfrm>
          <a:prstGeom prst="hexagon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7953462" y="1436511"/>
            <a:ext cx="509739" cy="439431"/>
          </a:xfrm>
          <a:prstGeom prst="hexagon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6320539" y="562799"/>
            <a:ext cx="509739" cy="439431"/>
          </a:xfrm>
          <a:prstGeom prst="hexagon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8238544" y="-96347"/>
            <a:ext cx="509739" cy="439431"/>
          </a:xfrm>
          <a:prstGeom prst="hexagon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5655286" y="-212394"/>
            <a:ext cx="509739" cy="439431"/>
          </a:xfrm>
          <a:prstGeom prst="hexagon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4886356" y="245478"/>
            <a:ext cx="509739" cy="439431"/>
          </a:xfrm>
          <a:prstGeom prst="hexagon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771920" y="1024409"/>
            <a:ext cx="509739" cy="439431"/>
          </a:xfrm>
          <a:prstGeom prst="hexagon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8953530" y="465193"/>
            <a:ext cx="509739" cy="439431"/>
          </a:xfrm>
          <a:prstGeom prst="hexagon">
            <a:avLst/>
          </a:prstGeom>
          <a:noFill/>
          <a:ln w="6350" cmpd="sng">
            <a:solidFill>
              <a:srgbClr val="66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685801" y="1860694"/>
            <a:ext cx="3654344" cy="971390"/>
            <a:chOff x="2674938" y="2589213"/>
            <a:chExt cx="4365625" cy="1160462"/>
          </a:xfrm>
          <a:solidFill>
            <a:srgbClr val="FFFFFF"/>
          </a:solidFill>
        </p:grpSpPr>
        <p:sp>
          <p:nvSpPr>
            <p:cNvPr id="30" name="Freeform 1"/>
            <p:cNvSpPr>
              <a:spLocks noChangeArrowheads="1"/>
            </p:cNvSpPr>
            <p:nvPr/>
          </p:nvSpPr>
          <p:spPr bwMode="auto">
            <a:xfrm>
              <a:off x="4138613" y="2589213"/>
              <a:ext cx="822325" cy="1160462"/>
            </a:xfrm>
            <a:custGeom>
              <a:avLst/>
              <a:gdLst>
                <a:gd name="T0" fmla="*/ 1978 w 2283"/>
                <a:gd name="T1" fmla="*/ 3221 h 3222"/>
                <a:gd name="T2" fmla="*/ 1978 w 2283"/>
                <a:gd name="T3" fmla="*/ 3221 h 3222"/>
                <a:gd name="T4" fmla="*/ 0 w 2283"/>
                <a:gd name="T5" fmla="*/ 2864 h 3222"/>
                <a:gd name="T6" fmla="*/ 2282 w 2283"/>
                <a:gd name="T7" fmla="*/ 0 h 3222"/>
                <a:gd name="T8" fmla="*/ 1078 w 2283"/>
                <a:gd name="T9" fmla="*/ 2447 h 3222"/>
                <a:gd name="T10" fmla="*/ 1978 w 2283"/>
                <a:gd name="T11" fmla="*/ 322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3" h="3222">
                  <a:moveTo>
                    <a:pt x="1978" y="3221"/>
                  </a:moveTo>
                  <a:lnTo>
                    <a:pt x="1978" y="3221"/>
                  </a:lnTo>
                  <a:cubicBezTo>
                    <a:pt x="0" y="2864"/>
                    <a:pt x="0" y="2864"/>
                    <a:pt x="0" y="2864"/>
                  </a:cubicBezTo>
                  <a:cubicBezTo>
                    <a:pt x="2282" y="0"/>
                    <a:pt x="2282" y="0"/>
                    <a:pt x="2282" y="0"/>
                  </a:cubicBezTo>
                  <a:cubicBezTo>
                    <a:pt x="2282" y="0"/>
                    <a:pt x="1191" y="1878"/>
                    <a:pt x="1078" y="2447"/>
                  </a:cubicBezTo>
                  <a:cubicBezTo>
                    <a:pt x="979" y="2956"/>
                    <a:pt x="1978" y="3221"/>
                    <a:pt x="1978" y="32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Freeform 2"/>
            <p:cNvSpPr>
              <a:spLocks noChangeArrowheads="1"/>
            </p:cNvSpPr>
            <p:nvPr/>
          </p:nvSpPr>
          <p:spPr bwMode="auto">
            <a:xfrm>
              <a:off x="4833938" y="3309938"/>
              <a:ext cx="623887" cy="347662"/>
            </a:xfrm>
            <a:custGeom>
              <a:avLst/>
              <a:gdLst>
                <a:gd name="T0" fmla="*/ 0 w 1733"/>
                <a:gd name="T1" fmla="*/ 106 h 967"/>
                <a:gd name="T2" fmla="*/ 0 w 1733"/>
                <a:gd name="T3" fmla="*/ 106 h 967"/>
                <a:gd name="T4" fmla="*/ 26 w 1733"/>
                <a:gd name="T5" fmla="*/ 27 h 967"/>
                <a:gd name="T6" fmla="*/ 105 w 1733"/>
                <a:gd name="T7" fmla="*/ 0 h 967"/>
                <a:gd name="T8" fmla="*/ 1435 w 1733"/>
                <a:gd name="T9" fmla="*/ 0 h 967"/>
                <a:gd name="T10" fmla="*/ 1547 w 1733"/>
                <a:gd name="T11" fmla="*/ 20 h 967"/>
                <a:gd name="T12" fmla="*/ 1646 w 1733"/>
                <a:gd name="T13" fmla="*/ 87 h 967"/>
                <a:gd name="T14" fmla="*/ 1706 w 1733"/>
                <a:gd name="T15" fmla="*/ 179 h 967"/>
                <a:gd name="T16" fmla="*/ 1732 w 1733"/>
                <a:gd name="T17" fmla="*/ 292 h 967"/>
                <a:gd name="T18" fmla="*/ 1706 w 1733"/>
                <a:gd name="T19" fmla="*/ 411 h 967"/>
                <a:gd name="T20" fmla="*/ 1646 w 1733"/>
                <a:gd name="T21" fmla="*/ 503 h 967"/>
                <a:gd name="T22" fmla="*/ 1547 w 1733"/>
                <a:gd name="T23" fmla="*/ 563 h 967"/>
                <a:gd name="T24" fmla="*/ 1435 w 1733"/>
                <a:gd name="T25" fmla="*/ 589 h 967"/>
                <a:gd name="T26" fmla="*/ 277 w 1733"/>
                <a:gd name="T27" fmla="*/ 589 h 967"/>
                <a:gd name="T28" fmla="*/ 230 w 1733"/>
                <a:gd name="T29" fmla="*/ 616 h 967"/>
                <a:gd name="T30" fmla="*/ 211 w 1733"/>
                <a:gd name="T31" fmla="*/ 669 h 967"/>
                <a:gd name="T32" fmla="*/ 211 w 1733"/>
                <a:gd name="T33" fmla="*/ 861 h 967"/>
                <a:gd name="T34" fmla="*/ 178 w 1733"/>
                <a:gd name="T35" fmla="*/ 933 h 967"/>
                <a:gd name="T36" fmla="*/ 105 w 1733"/>
                <a:gd name="T37" fmla="*/ 966 h 967"/>
                <a:gd name="T38" fmla="*/ 26 w 1733"/>
                <a:gd name="T39" fmla="*/ 933 h 967"/>
                <a:gd name="T40" fmla="*/ 0 w 1733"/>
                <a:gd name="T41" fmla="*/ 861 h 967"/>
                <a:gd name="T42" fmla="*/ 0 w 1733"/>
                <a:gd name="T43" fmla="*/ 649 h 967"/>
                <a:gd name="T44" fmla="*/ 20 w 1733"/>
                <a:gd name="T45" fmla="*/ 543 h 967"/>
                <a:gd name="T46" fmla="*/ 72 w 1733"/>
                <a:gd name="T47" fmla="*/ 457 h 967"/>
                <a:gd name="T48" fmla="*/ 158 w 1733"/>
                <a:gd name="T49" fmla="*/ 397 h 967"/>
                <a:gd name="T50" fmla="*/ 263 w 1733"/>
                <a:gd name="T51" fmla="*/ 378 h 967"/>
                <a:gd name="T52" fmla="*/ 1441 w 1733"/>
                <a:gd name="T53" fmla="*/ 378 h 967"/>
                <a:gd name="T54" fmla="*/ 1501 w 1733"/>
                <a:gd name="T55" fmla="*/ 351 h 967"/>
                <a:gd name="T56" fmla="*/ 1527 w 1733"/>
                <a:gd name="T57" fmla="*/ 292 h 967"/>
                <a:gd name="T58" fmla="*/ 1501 w 1733"/>
                <a:gd name="T59" fmla="*/ 239 h 967"/>
                <a:gd name="T60" fmla="*/ 1441 w 1733"/>
                <a:gd name="T61" fmla="*/ 212 h 967"/>
                <a:gd name="T62" fmla="*/ 105 w 1733"/>
                <a:gd name="T63" fmla="*/ 212 h 967"/>
                <a:gd name="T64" fmla="*/ 26 w 1733"/>
                <a:gd name="T65" fmla="*/ 179 h 967"/>
                <a:gd name="T66" fmla="*/ 0 w 1733"/>
                <a:gd name="T67" fmla="*/ 106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3" h="967">
                  <a:moveTo>
                    <a:pt x="0" y="106"/>
                  </a:moveTo>
                  <a:lnTo>
                    <a:pt x="0" y="106"/>
                  </a:lnTo>
                  <a:cubicBezTo>
                    <a:pt x="0" y="73"/>
                    <a:pt x="7" y="53"/>
                    <a:pt x="26" y="27"/>
                  </a:cubicBezTo>
                  <a:cubicBezTo>
                    <a:pt x="53" y="7"/>
                    <a:pt x="72" y="0"/>
                    <a:pt x="105" y="0"/>
                  </a:cubicBezTo>
                  <a:cubicBezTo>
                    <a:pt x="1435" y="0"/>
                    <a:pt x="1435" y="0"/>
                    <a:pt x="1435" y="0"/>
                  </a:cubicBezTo>
                  <a:cubicBezTo>
                    <a:pt x="1474" y="0"/>
                    <a:pt x="1514" y="7"/>
                    <a:pt x="1547" y="20"/>
                  </a:cubicBezTo>
                  <a:cubicBezTo>
                    <a:pt x="1587" y="40"/>
                    <a:pt x="1620" y="60"/>
                    <a:pt x="1646" y="87"/>
                  </a:cubicBezTo>
                  <a:cubicBezTo>
                    <a:pt x="1673" y="113"/>
                    <a:pt x="1693" y="146"/>
                    <a:pt x="1706" y="179"/>
                  </a:cubicBezTo>
                  <a:cubicBezTo>
                    <a:pt x="1726" y="212"/>
                    <a:pt x="1732" y="252"/>
                    <a:pt x="1732" y="292"/>
                  </a:cubicBezTo>
                  <a:cubicBezTo>
                    <a:pt x="1732" y="338"/>
                    <a:pt x="1726" y="371"/>
                    <a:pt x="1706" y="411"/>
                  </a:cubicBezTo>
                  <a:cubicBezTo>
                    <a:pt x="1693" y="444"/>
                    <a:pt x="1673" y="477"/>
                    <a:pt x="1646" y="503"/>
                  </a:cubicBezTo>
                  <a:cubicBezTo>
                    <a:pt x="1620" y="530"/>
                    <a:pt x="1587" y="550"/>
                    <a:pt x="1547" y="563"/>
                  </a:cubicBezTo>
                  <a:cubicBezTo>
                    <a:pt x="1514" y="583"/>
                    <a:pt x="1474" y="589"/>
                    <a:pt x="1435" y="589"/>
                  </a:cubicBezTo>
                  <a:cubicBezTo>
                    <a:pt x="277" y="589"/>
                    <a:pt x="277" y="589"/>
                    <a:pt x="277" y="589"/>
                  </a:cubicBezTo>
                  <a:cubicBezTo>
                    <a:pt x="257" y="589"/>
                    <a:pt x="244" y="603"/>
                    <a:pt x="230" y="616"/>
                  </a:cubicBezTo>
                  <a:cubicBezTo>
                    <a:pt x="217" y="629"/>
                    <a:pt x="211" y="649"/>
                    <a:pt x="211" y="669"/>
                  </a:cubicBezTo>
                  <a:cubicBezTo>
                    <a:pt x="211" y="861"/>
                    <a:pt x="211" y="861"/>
                    <a:pt x="211" y="861"/>
                  </a:cubicBezTo>
                  <a:cubicBezTo>
                    <a:pt x="211" y="887"/>
                    <a:pt x="197" y="914"/>
                    <a:pt x="178" y="933"/>
                  </a:cubicBezTo>
                  <a:cubicBezTo>
                    <a:pt x="158" y="953"/>
                    <a:pt x="131" y="966"/>
                    <a:pt x="105" y="966"/>
                  </a:cubicBezTo>
                  <a:cubicBezTo>
                    <a:pt x="72" y="966"/>
                    <a:pt x="53" y="953"/>
                    <a:pt x="26" y="933"/>
                  </a:cubicBezTo>
                  <a:cubicBezTo>
                    <a:pt x="7" y="914"/>
                    <a:pt x="0" y="887"/>
                    <a:pt x="0" y="861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09"/>
                    <a:pt x="7" y="576"/>
                    <a:pt x="20" y="543"/>
                  </a:cubicBezTo>
                  <a:cubicBezTo>
                    <a:pt x="33" y="510"/>
                    <a:pt x="53" y="477"/>
                    <a:pt x="72" y="457"/>
                  </a:cubicBezTo>
                  <a:cubicBezTo>
                    <a:pt x="98" y="431"/>
                    <a:pt x="125" y="411"/>
                    <a:pt x="158" y="397"/>
                  </a:cubicBezTo>
                  <a:cubicBezTo>
                    <a:pt x="191" y="384"/>
                    <a:pt x="224" y="378"/>
                    <a:pt x="263" y="378"/>
                  </a:cubicBezTo>
                  <a:cubicBezTo>
                    <a:pt x="1441" y="378"/>
                    <a:pt x="1441" y="378"/>
                    <a:pt x="1441" y="378"/>
                  </a:cubicBezTo>
                  <a:cubicBezTo>
                    <a:pt x="1461" y="378"/>
                    <a:pt x="1481" y="371"/>
                    <a:pt x="1501" y="351"/>
                  </a:cubicBezTo>
                  <a:cubicBezTo>
                    <a:pt x="1514" y="338"/>
                    <a:pt x="1527" y="318"/>
                    <a:pt x="1527" y="292"/>
                  </a:cubicBezTo>
                  <a:cubicBezTo>
                    <a:pt x="1527" y="272"/>
                    <a:pt x="1514" y="252"/>
                    <a:pt x="1501" y="239"/>
                  </a:cubicBezTo>
                  <a:cubicBezTo>
                    <a:pt x="1481" y="219"/>
                    <a:pt x="1461" y="212"/>
                    <a:pt x="1441" y="212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72" y="212"/>
                    <a:pt x="53" y="199"/>
                    <a:pt x="26" y="179"/>
                  </a:cubicBezTo>
                  <a:cubicBezTo>
                    <a:pt x="7" y="159"/>
                    <a:pt x="0" y="133"/>
                    <a:pt x="0" y="1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  <p:sp>
          <p:nvSpPr>
            <p:cNvPr id="32" name="Freeform 3"/>
            <p:cNvSpPr>
              <a:spLocks noChangeArrowheads="1"/>
            </p:cNvSpPr>
            <p:nvPr/>
          </p:nvSpPr>
          <p:spPr bwMode="auto">
            <a:xfrm>
              <a:off x="5537200" y="3309938"/>
              <a:ext cx="623888" cy="347662"/>
            </a:xfrm>
            <a:custGeom>
              <a:avLst/>
              <a:gdLst>
                <a:gd name="T0" fmla="*/ 1701 w 1735"/>
                <a:gd name="T1" fmla="*/ 933 h 967"/>
                <a:gd name="T2" fmla="*/ 1701 w 1735"/>
                <a:gd name="T3" fmla="*/ 933 h 967"/>
                <a:gd name="T4" fmla="*/ 1628 w 1735"/>
                <a:gd name="T5" fmla="*/ 966 h 967"/>
                <a:gd name="T6" fmla="*/ 1555 w 1735"/>
                <a:gd name="T7" fmla="*/ 933 h 967"/>
                <a:gd name="T8" fmla="*/ 1522 w 1735"/>
                <a:gd name="T9" fmla="*/ 861 h 967"/>
                <a:gd name="T10" fmla="*/ 1522 w 1735"/>
                <a:gd name="T11" fmla="*/ 589 h 967"/>
                <a:gd name="T12" fmla="*/ 212 w 1735"/>
                <a:gd name="T13" fmla="*/ 589 h 967"/>
                <a:gd name="T14" fmla="*/ 212 w 1735"/>
                <a:gd name="T15" fmla="*/ 861 h 967"/>
                <a:gd name="T16" fmla="*/ 179 w 1735"/>
                <a:gd name="T17" fmla="*/ 933 h 967"/>
                <a:gd name="T18" fmla="*/ 106 w 1735"/>
                <a:gd name="T19" fmla="*/ 966 h 967"/>
                <a:gd name="T20" fmla="*/ 27 w 1735"/>
                <a:gd name="T21" fmla="*/ 933 h 967"/>
                <a:gd name="T22" fmla="*/ 0 w 1735"/>
                <a:gd name="T23" fmla="*/ 861 h 967"/>
                <a:gd name="T24" fmla="*/ 0 w 1735"/>
                <a:gd name="T25" fmla="*/ 106 h 967"/>
                <a:gd name="T26" fmla="*/ 27 w 1735"/>
                <a:gd name="T27" fmla="*/ 27 h 967"/>
                <a:gd name="T28" fmla="*/ 106 w 1735"/>
                <a:gd name="T29" fmla="*/ 0 h 967"/>
                <a:gd name="T30" fmla="*/ 179 w 1735"/>
                <a:gd name="T31" fmla="*/ 27 h 967"/>
                <a:gd name="T32" fmla="*/ 212 w 1735"/>
                <a:gd name="T33" fmla="*/ 106 h 967"/>
                <a:gd name="T34" fmla="*/ 212 w 1735"/>
                <a:gd name="T35" fmla="*/ 378 h 967"/>
                <a:gd name="T36" fmla="*/ 1522 w 1735"/>
                <a:gd name="T37" fmla="*/ 378 h 967"/>
                <a:gd name="T38" fmla="*/ 1522 w 1735"/>
                <a:gd name="T39" fmla="*/ 106 h 967"/>
                <a:gd name="T40" fmla="*/ 1555 w 1735"/>
                <a:gd name="T41" fmla="*/ 27 h 967"/>
                <a:gd name="T42" fmla="*/ 1628 w 1735"/>
                <a:gd name="T43" fmla="*/ 0 h 967"/>
                <a:gd name="T44" fmla="*/ 1701 w 1735"/>
                <a:gd name="T45" fmla="*/ 27 h 967"/>
                <a:gd name="T46" fmla="*/ 1734 w 1735"/>
                <a:gd name="T47" fmla="*/ 106 h 967"/>
                <a:gd name="T48" fmla="*/ 1734 w 1735"/>
                <a:gd name="T49" fmla="*/ 861 h 967"/>
                <a:gd name="T50" fmla="*/ 1701 w 1735"/>
                <a:gd name="T51" fmla="*/ 93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5" h="967">
                  <a:moveTo>
                    <a:pt x="1701" y="933"/>
                  </a:moveTo>
                  <a:lnTo>
                    <a:pt x="1701" y="933"/>
                  </a:lnTo>
                  <a:cubicBezTo>
                    <a:pt x="1681" y="953"/>
                    <a:pt x="1654" y="966"/>
                    <a:pt x="1628" y="966"/>
                  </a:cubicBezTo>
                  <a:cubicBezTo>
                    <a:pt x="1601" y="966"/>
                    <a:pt x="1575" y="953"/>
                    <a:pt x="1555" y="933"/>
                  </a:cubicBezTo>
                  <a:cubicBezTo>
                    <a:pt x="1528" y="914"/>
                    <a:pt x="1522" y="887"/>
                    <a:pt x="1522" y="861"/>
                  </a:cubicBezTo>
                  <a:cubicBezTo>
                    <a:pt x="1522" y="589"/>
                    <a:pt x="1522" y="589"/>
                    <a:pt x="1522" y="589"/>
                  </a:cubicBezTo>
                  <a:cubicBezTo>
                    <a:pt x="212" y="589"/>
                    <a:pt x="212" y="589"/>
                    <a:pt x="212" y="589"/>
                  </a:cubicBezTo>
                  <a:cubicBezTo>
                    <a:pt x="212" y="861"/>
                    <a:pt x="212" y="861"/>
                    <a:pt x="212" y="861"/>
                  </a:cubicBezTo>
                  <a:cubicBezTo>
                    <a:pt x="212" y="887"/>
                    <a:pt x="199" y="914"/>
                    <a:pt x="179" y="933"/>
                  </a:cubicBezTo>
                  <a:cubicBezTo>
                    <a:pt x="159" y="953"/>
                    <a:pt x="132" y="966"/>
                    <a:pt x="106" y="966"/>
                  </a:cubicBezTo>
                  <a:cubicBezTo>
                    <a:pt x="73" y="966"/>
                    <a:pt x="47" y="953"/>
                    <a:pt x="27" y="933"/>
                  </a:cubicBezTo>
                  <a:cubicBezTo>
                    <a:pt x="7" y="914"/>
                    <a:pt x="0" y="887"/>
                    <a:pt x="0" y="861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73"/>
                    <a:pt x="7" y="53"/>
                    <a:pt x="27" y="27"/>
                  </a:cubicBezTo>
                  <a:cubicBezTo>
                    <a:pt x="47" y="7"/>
                    <a:pt x="73" y="0"/>
                    <a:pt x="106" y="0"/>
                  </a:cubicBezTo>
                  <a:cubicBezTo>
                    <a:pt x="132" y="0"/>
                    <a:pt x="159" y="7"/>
                    <a:pt x="179" y="27"/>
                  </a:cubicBezTo>
                  <a:cubicBezTo>
                    <a:pt x="199" y="53"/>
                    <a:pt x="212" y="73"/>
                    <a:pt x="212" y="106"/>
                  </a:cubicBezTo>
                  <a:cubicBezTo>
                    <a:pt x="212" y="378"/>
                    <a:pt x="212" y="378"/>
                    <a:pt x="212" y="378"/>
                  </a:cubicBezTo>
                  <a:cubicBezTo>
                    <a:pt x="1522" y="378"/>
                    <a:pt x="1522" y="378"/>
                    <a:pt x="1522" y="378"/>
                  </a:cubicBezTo>
                  <a:cubicBezTo>
                    <a:pt x="1522" y="106"/>
                    <a:pt x="1522" y="106"/>
                    <a:pt x="1522" y="106"/>
                  </a:cubicBezTo>
                  <a:cubicBezTo>
                    <a:pt x="1522" y="73"/>
                    <a:pt x="1528" y="53"/>
                    <a:pt x="1555" y="27"/>
                  </a:cubicBezTo>
                  <a:cubicBezTo>
                    <a:pt x="1575" y="7"/>
                    <a:pt x="1601" y="0"/>
                    <a:pt x="1628" y="0"/>
                  </a:cubicBezTo>
                  <a:cubicBezTo>
                    <a:pt x="1654" y="0"/>
                    <a:pt x="1681" y="7"/>
                    <a:pt x="1701" y="27"/>
                  </a:cubicBezTo>
                  <a:cubicBezTo>
                    <a:pt x="1727" y="53"/>
                    <a:pt x="1734" y="73"/>
                    <a:pt x="1734" y="106"/>
                  </a:cubicBezTo>
                  <a:cubicBezTo>
                    <a:pt x="1734" y="861"/>
                    <a:pt x="1734" y="861"/>
                    <a:pt x="1734" y="861"/>
                  </a:cubicBezTo>
                  <a:cubicBezTo>
                    <a:pt x="1734" y="887"/>
                    <a:pt x="1727" y="914"/>
                    <a:pt x="1701" y="9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  <p:sp>
          <p:nvSpPr>
            <p:cNvPr id="33" name="Freeform 4"/>
            <p:cNvSpPr>
              <a:spLocks noChangeArrowheads="1"/>
            </p:cNvSpPr>
            <p:nvPr/>
          </p:nvSpPr>
          <p:spPr bwMode="auto">
            <a:xfrm>
              <a:off x="6242050" y="3309938"/>
              <a:ext cx="76200" cy="347662"/>
            </a:xfrm>
            <a:custGeom>
              <a:avLst/>
              <a:gdLst>
                <a:gd name="T0" fmla="*/ 179 w 213"/>
                <a:gd name="T1" fmla="*/ 933 h 967"/>
                <a:gd name="T2" fmla="*/ 179 w 213"/>
                <a:gd name="T3" fmla="*/ 933 h 967"/>
                <a:gd name="T4" fmla="*/ 106 w 213"/>
                <a:gd name="T5" fmla="*/ 966 h 967"/>
                <a:gd name="T6" fmla="*/ 27 w 213"/>
                <a:gd name="T7" fmla="*/ 933 h 967"/>
                <a:gd name="T8" fmla="*/ 0 w 213"/>
                <a:gd name="T9" fmla="*/ 861 h 967"/>
                <a:gd name="T10" fmla="*/ 0 w 213"/>
                <a:gd name="T11" fmla="*/ 106 h 967"/>
                <a:gd name="T12" fmla="*/ 27 w 213"/>
                <a:gd name="T13" fmla="*/ 27 h 967"/>
                <a:gd name="T14" fmla="*/ 106 w 213"/>
                <a:gd name="T15" fmla="*/ 0 h 967"/>
                <a:gd name="T16" fmla="*/ 179 w 213"/>
                <a:gd name="T17" fmla="*/ 27 h 967"/>
                <a:gd name="T18" fmla="*/ 212 w 213"/>
                <a:gd name="T19" fmla="*/ 106 h 967"/>
                <a:gd name="T20" fmla="*/ 212 w 213"/>
                <a:gd name="T21" fmla="*/ 861 h 967"/>
                <a:gd name="T22" fmla="*/ 179 w 213"/>
                <a:gd name="T23" fmla="*/ 93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967">
                  <a:moveTo>
                    <a:pt x="179" y="933"/>
                  </a:moveTo>
                  <a:lnTo>
                    <a:pt x="179" y="933"/>
                  </a:lnTo>
                  <a:cubicBezTo>
                    <a:pt x="159" y="953"/>
                    <a:pt x="133" y="966"/>
                    <a:pt x="106" y="966"/>
                  </a:cubicBezTo>
                  <a:cubicBezTo>
                    <a:pt x="73" y="966"/>
                    <a:pt x="47" y="953"/>
                    <a:pt x="27" y="933"/>
                  </a:cubicBezTo>
                  <a:cubicBezTo>
                    <a:pt x="7" y="914"/>
                    <a:pt x="0" y="887"/>
                    <a:pt x="0" y="861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73"/>
                    <a:pt x="7" y="53"/>
                    <a:pt x="27" y="27"/>
                  </a:cubicBezTo>
                  <a:cubicBezTo>
                    <a:pt x="47" y="7"/>
                    <a:pt x="73" y="0"/>
                    <a:pt x="106" y="0"/>
                  </a:cubicBezTo>
                  <a:cubicBezTo>
                    <a:pt x="133" y="0"/>
                    <a:pt x="159" y="7"/>
                    <a:pt x="179" y="27"/>
                  </a:cubicBezTo>
                  <a:cubicBezTo>
                    <a:pt x="199" y="53"/>
                    <a:pt x="212" y="73"/>
                    <a:pt x="212" y="106"/>
                  </a:cubicBezTo>
                  <a:cubicBezTo>
                    <a:pt x="212" y="861"/>
                    <a:pt x="212" y="861"/>
                    <a:pt x="212" y="861"/>
                  </a:cubicBezTo>
                  <a:cubicBezTo>
                    <a:pt x="212" y="887"/>
                    <a:pt x="199" y="914"/>
                    <a:pt x="179" y="9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  <p:sp>
          <p:nvSpPr>
            <p:cNvPr id="34" name="Freeform 5"/>
            <p:cNvSpPr>
              <a:spLocks noChangeArrowheads="1"/>
            </p:cNvSpPr>
            <p:nvPr/>
          </p:nvSpPr>
          <p:spPr bwMode="auto">
            <a:xfrm>
              <a:off x="6397625" y="3309938"/>
              <a:ext cx="642938" cy="347662"/>
            </a:xfrm>
            <a:custGeom>
              <a:avLst/>
              <a:gdLst>
                <a:gd name="T0" fmla="*/ 1746 w 1787"/>
                <a:gd name="T1" fmla="*/ 192 h 967"/>
                <a:gd name="T2" fmla="*/ 1746 w 1787"/>
                <a:gd name="T3" fmla="*/ 192 h 967"/>
                <a:gd name="T4" fmla="*/ 1534 w 1787"/>
                <a:gd name="T5" fmla="*/ 364 h 967"/>
                <a:gd name="T6" fmla="*/ 1356 w 1787"/>
                <a:gd name="T7" fmla="*/ 484 h 967"/>
                <a:gd name="T8" fmla="*/ 1534 w 1787"/>
                <a:gd name="T9" fmla="*/ 603 h 967"/>
                <a:gd name="T10" fmla="*/ 1746 w 1787"/>
                <a:gd name="T11" fmla="*/ 775 h 967"/>
                <a:gd name="T12" fmla="*/ 1773 w 1787"/>
                <a:gd name="T13" fmla="*/ 814 h 967"/>
                <a:gd name="T14" fmla="*/ 1786 w 1787"/>
                <a:gd name="T15" fmla="*/ 861 h 967"/>
                <a:gd name="T16" fmla="*/ 1753 w 1787"/>
                <a:gd name="T17" fmla="*/ 933 h 967"/>
                <a:gd name="T18" fmla="*/ 1680 w 1787"/>
                <a:gd name="T19" fmla="*/ 966 h 967"/>
                <a:gd name="T20" fmla="*/ 1607 w 1787"/>
                <a:gd name="T21" fmla="*/ 933 h 967"/>
                <a:gd name="T22" fmla="*/ 1369 w 1787"/>
                <a:gd name="T23" fmla="*/ 741 h 967"/>
                <a:gd name="T24" fmla="*/ 1190 w 1787"/>
                <a:gd name="T25" fmla="*/ 636 h 967"/>
                <a:gd name="T26" fmla="*/ 1045 w 1787"/>
                <a:gd name="T27" fmla="*/ 596 h 967"/>
                <a:gd name="T28" fmla="*/ 893 w 1787"/>
                <a:gd name="T29" fmla="*/ 589 h 967"/>
                <a:gd name="T30" fmla="*/ 846 w 1787"/>
                <a:gd name="T31" fmla="*/ 589 h 967"/>
                <a:gd name="T32" fmla="*/ 707 w 1787"/>
                <a:gd name="T33" fmla="*/ 603 h 967"/>
                <a:gd name="T34" fmla="*/ 575 w 1787"/>
                <a:gd name="T35" fmla="*/ 649 h 967"/>
                <a:gd name="T36" fmla="*/ 410 w 1787"/>
                <a:gd name="T37" fmla="*/ 748 h 967"/>
                <a:gd name="T38" fmla="*/ 185 w 1787"/>
                <a:gd name="T39" fmla="*/ 933 h 967"/>
                <a:gd name="T40" fmla="*/ 152 w 1787"/>
                <a:gd name="T41" fmla="*/ 960 h 967"/>
                <a:gd name="T42" fmla="*/ 112 w 1787"/>
                <a:gd name="T43" fmla="*/ 966 h 967"/>
                <a:gd name="T44" fmla="*/ 33 w 1787"/>
                <a:gd name="T45" fmla="*/ 933 h 967"/>
                <a:gd name="T46" fmla="*/ 0 w 1787"/>
                <a:gd name="T47" fmla="*/ 861 h 967"/>
                <a:gd name="T48" fmla="*/ 13 w 1787"/>
                <a:gd name="T49" fmla="*/ 814 h 967"/>
                <a:gd name="T50" fmla="*/ 46 w 1787"/>
                <a:gd name="T51" fmla="*/ 775 h 967"/>
                <a:gd name="T52" fmla="*/ 251 w 1787"/>
                <a:gd name="T53" fmla="*/ 603 h 967"/>
                <a:gd name="T54" fmla="*/ 430 w 1787"/>
                <a:gd name="T55" fmla="*/ 484 h 967"/>
                <a:gd name="T56" fmla="*/ 251 w 1787"/>
                <a:gd name="T57" fmla="*/ 364 h 967"/>
                <a:gd name="T58" fmla="*/ 46 w 1787"/>
                <a:gd name="T59" fmla="*/ 192 h 967"/>
                <a:gd name="T60" fmla="*/ 13 w 1787"/>
                <a:gd name="T61" fmla="*/ 153 h 967"/>
                <a:gd name="T62" fmla="*/ 0 w 1787"/>
                <a:gd name="T63" fmla="*/ 106 h 967"/>
                <a:gd name="T64" fmla="*/ 33 w 1787"/>
                <a:gd name="T65" fmla="*/ 27 h 967"/>
                <a:gd name="T66" fmla="*/ 112 w 1787"/>
                <a:gd name="T67" fmla="*/ 0 h 967"/>
                <a:gd name="T68" fmla="*/ 152 w 1787"/>
                <a:gd name="T69" fmla="*/ 7 h 967"/>
                <a:gd name="T70" fmla="*/ 185 w 1787"/>
                <a:gd name="T71" fmla="*/ 27 h 967"/>
                <a:gd name="T72" fmla="*/ 410 w 1787"/>
                <a:gd name="T73" fmla="*/ 219 h 967"/>
                <a:gd name="T74" fmla="*/ 582 w 1787"/>
                <a:gd name="T75" fmla="*/ 318 h 967"/>
                <a:gd name="T76" fmla="*/ 721 w 1787"/>
                <a:gd name="T77" fmla="*/ 364 h 967"/>
                <a:gd name="T78" fmla="*/ 860 w 1787"/>
                <a:gd name="T79" fmla="*/ 378 h 967"/>
                <a:gd name="T80" fmla="*/ 899 w 1787"/>
                <a:gd name="T81" fmla="*/ 378 h 967"/>
                <a:gd name="T82" fmla="*/ 1051 w 1787"/>
                <a:gd name="T83" fmla="*/ 371 h 967"/>
                <a:gd name="T84" fmla="*/ 1190 w 1787"/>
                <a:gd name="T85" fmla="*/ 331 h 967"/>
                <a:gd name="T86" fmla="*/ 1362 w 1787"/>
                <a:gd name="T87" fmla="*/ 226 h 967"/>
                <a:gd name="T88" fmla="*/ 1607 w 1787"/>
                <a:gd name="T89" fmla="*/ 27 h 967"/>
                <a:gd name="T90" fmla="*/ 1680 w 1787"/>
                <a:gd name="T91" fmla="*/ 0 h 967"/>
                <a:gd name="T92" fmla="*/ 1753 w 1787"/>
                <a:gd name="T93" fmla="*/ 27 h 967"/>
                <a:gd name="T94" fmla="*/ 1786 w 1787"/>
                <a:gd name="T95" fmla="*/ 106 h 967"/>
                <a:gd name="T96" fmla="*/ 1773 w 1787"/>
                <a:gd name="T97" fmla="*/ 153 h 967"/>
                <a:gd name="T98" fmla="*/ 1746 w 1787"/>
                <a:gd name="T99" fmla="*/ 192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7" h="967">
                  <a:moveTo>
                    <a:pt x="1746" y="192"/>
                  </a:moveTo>
                  <a:lnTo>
                    <a:pt x="1746" y="192"/>
                  </a:lnTo>
                  <a:cubicBezTo>
                    <a:pt x="1667" y="259"/>
                    <a:pt x="1601" y="311"/>
                    <a:pt x="1534" y="364"/>
                  </a:cubicBezTo>
                  <a:cubicBezTo>
                    <a:pt x="1475" y="411"/>
                    <a:pt x="1415" y="450"/>
                    <a:pt x="1356" y="484"/>
                  </a:cubicBezTo>
                  <a:cubicBezTo>
                    <a:pt x="1415" y="517"/>
                    <a:pt x="1468" y="556"/>
                    <a:pt x="1534" y="603"/>
                  </a:cubicBezTo>
                  <a:cubicBezTo>
                    <a:pt x="1594" y="649"/>
                    <a:pt x="1667" y="708"/>
                    <a:pt x="1746" y="775"/>
                  </a:cubicBezTo>
                  <a:cubicBezTo>
                    <a:pt x="1753" y="788"/>
                    <a:pt x="1766" y="801"/>
                    <a:pt x="1773" y="814"/>
                  </a:cubicBezTo>
                  <a:cubicBezTo>
                    <a:pt x="1779" y="828"/>
                    <a:pt x="1786" y="841"/>
                    <a:pt x="1786" y="861"/>
                  </a:cubicBezTo>
                  <a:cubicBezTo>
                    <a:pt x="1786" y="887"/>
                    <a:pt x="1779" y="914"/>
                    <a:pt x="1753" y="933"/>
                  </a:cubicBezTo>
                  <a:cubicBezTo>
                    <a:pt x="1733" y="953"/>
                    <a:pt x="1706" y="966"/>
                    <a:pt x="1680" y="966"/>
                  </a:cubicBezTo>
                  <a:cubicBezTo>
                    <a:pt x="1653" y="966"/>
                    <a:pt x="1627" y="953"/>
                    <a:pt x="1607" y="933"/>
                  </a:cubicBezTo>
                  <a:cubicBezTo>
                    <a:pt x="1508" y="854"/>
                    <a:pt x="1429" y="788"/>
                    <a:pt x="1369" y="741"/>
                  </a:cubicBezTo>
                  <a:cubicBezTo>
                    <a:pt x="1303" y="695"/>
                    <a:pt x="1243" y="662"/>
                    <a:pt x="1190" y="636"/>
                  </a:cubicBezTo>
                  <a:cubicBezTo>
                    <a:pt x="1144" y="616"/>
                    <a:pt x="1091" y="603"/>
                    <a:pt x="1045" y="596"/>
                  </a:cubicBezTo>
                  <a:cubicBezTo>
                    <a:pt x="998" y="589"/>
                    <a:pt x="952" y="589"/>
                    <a:pt x="893" y="589"/>
                  </a:cubicBezTo>
                  <a:cubicBezTo>
                    <a:pt x="846" y="589"/>
                    <a:pt x="846" y="589"/>
                    <a:pt x="846" y="589"/>
                  </a:cubicBezTo>
                  <a:cubicBezTo>
                    <a:pt x="794" y="589"/>
                    <a:pt x="747" y="596"/>
                    <a:pt x="707" y="603"/>
                  </a:cubicBezTo>
                  <a:cubicBezTo>
                    <a:pt x="668" y="609"/>
                    <a:pt x="621" y="622"/>
                    <a:pt x="575" y="649"/>
                  </a:cubicBezTo>
                  <a:cubicBezTo>
                    <a:pt x="529" y="669"/>
                    <a:pt x="469" y="708"/>
                    <a:pt x="410" y="748"/>
                  </a:cubicBezTo>
                  <a:cubicBezTo>
                    <a:pt x="350" y="794"/>
                    <a:pt x="271" y="861"/>
                    <a:pt x="185" y="933"/>
                  </a:cubicBezTo>
                  <a:cubicBezTo>
                    <a:pt x="172" y="947"/>
                    <a:pt x="158" y="953"/>
                    <a:pt x="152" y="960"/>
                  </a:cubicBezTo>
                  <a:cubicBezTo>
                    <a:pt x="138" y="960"/>
                    <a:pt x="125" y="966"/>
                    <a:pt x="112" y="966"/>
                  </a:cubicBezTo>
                  <a:cubicBezTo>
                    <a:pt x="79" y="966"/>
                    <a:pt x="53" y="953"/>
                    <a:pt x="33" y="933"/>
                  </a:cubicBezTo>
                  <a:cubicBezTo>
                    <a:pt x="13" y="914"/>
                    <a:pt x="0" y="887"/>
                    <a:pt x="0" y="861"/>
                  </a:cubicBezTo>
                  <a:cubicBezTo>
                    <a:pt x="0" y="841"/>
                    <a:pt x="6" y="828"/>
                    <a:pt x="13" y="814"/>
                  </a:cubicBezTo>
                  <a:cubicBezTo>
                    <a:pt x="19" y="801"/>
                    <a:pt x="33" y="788"/>
                    <a:pt x="46" y="775"/>
                  </a:cubicBezTo>
                  <a:cubicBezTo>
                    <a:pt x="119" y="708"/>
                    <a:pt x="191" y="649"/>
                    <a:pt x="251" y="603"/>
                  </a:cubicBezTo>
                  <a:cubicBezTo>
                    <a:pt x="317" y="556"/>
                    <a:pt x="377" y="517"/>
                    <a:pt x="430" y="484"/>
                  </a:cubicBezTo>
                  <a:cubicBezTo>
                    <a:pt x="377" y="450"/>
                    <a:pt x="317" y="411"/>
                    <a:pt x="251" y="364"/>
                  </a:cubicBezTo>
                  <a:cubicBezTo>
                    <a:pt x="191" y="318"/>
                    <a:pt x="119" y="259"/>
                    <a:pt x="46" y="192"/>
                  </a:cubicBezTo>
                  <a:cubicBezTo>
                    <a:pt x="33" y="179"/>
                    <a:pt x="19" y="166"/>
                    <a:pt x="13" y="153"/>
                  </a:cubicBezTo>
                  <a:cubicBezTo>
                    <a:pt x="6" y="140"/>
                    <a:pt x="0" y="120"/>
                    <a:pt x="0" y="106"/>
                  </a:cubicBezTo>
                  <a:cubicBezTo>
                    <a:pt x="0" y="73"/>
                    <a:pt x="13" y="53"/>
                    <a:pt x="33" y="27"/>
                  </a:cubicBezTo>
                  <a:cubicBezTo>
                    <a:pt x="53" y="7"/>
                    <a:pt x="79" y="0"/>
                    <a:pt x="112" y="0"/>
                  </a:cubicBezTo>
                  <a:cubicBezTo>
                    <a:pt x="125" y="0"/>
                    <a:pt x="138" y="0"/>
                    <a:pt x="152" y="7"/>
                  </a:cubicBezTo>
                  <a:cubicBezTo>
                    <a:pt x="158" y="14"/>
                    <a:pt x="172" y="20"/>
                    <a:pt x="185" y="27"/>
                  </a:cubicBezTo>
                  <a:cubicBezTo>
                    <a:pt x="277" y="106"/>
                    <a:pt x="350" y="173"/>
                    <a:pt x="410" y="219"/>
                  </a:cubicBezTo>
                  <a:cubicBezTo>
                    <a:pt x="476" y="265"/>
                    <a:pt x="529" y="298"/>
                    <a:pt x="582" y="318"/>
                  </a:cubicBezTo>
                  <a:cubicBezTo>
                    <a:pt x="628" y="344"/>
                    <a:pt x="674" y="358"/>
                    <a:pt x="721" y="364"/>
                  </a:cubicBezTo>
                  <a:cubicBezTo>
                    <a:pt x="760" y="371"/>
                    <a:pt x="813" y="378"/>
                    <a:pt x="860" y="378"/>
                  </a:cubicBezTo>
                  <a:cubicBezTo>
                    <a:pt x="899" y="378"/>
                    <a:pt x="899" y="378"/>
                    <a:pt x="899" y="378"/>
                  </a:cubicBezTo>
                  <a:cubicBezTo>
                    <a:pt x="952" y="378"/>
                    <a:pt x="1005" y="371"/>
                    <a:pt x="1051" y="371"/>
                  </a:cubicBezTo>
                  <a:cubicBezTo>
                    <a:pt x="1091" y="364"/>
                    <a:pt x="1144" y="351"/>
                    <a:pt x="1190" y="331"/>
                  </a:cubicBezTo>
                  <a:cubicBezTo>
                    <a:pt x="1243" y="305"/>
                    <a:pt x="1303" y="272"/>
                    <a:pt x="1362" y="226"/>
                  </a:cubicBezTo>
                  <a:cubicBezTo>
                    <a:pt x="1429" y="179"/>
                    <a:pt x="1508" y="113"/>
                    <a:pt x="1607" y="27"/>
                  </a:cubicBezTo>
                  <a:cubicBezTo>
                    <a:pt x="1627" y="7"/>
                    <a:pt x="1653" y="0"/>
                    <a:pt x="1680" y="0"/>
                  </a:cubicBezTo>
                  <a:cubicBezTo>
                    <a:pt x="1706" y="0"/>
                    <a:pt x="1733" y="7"/>
                    <a:pt x="1753" y="27"/>
                  </a:cubicBezTo>
                  <a:cubicBezTo>
                    <a:pt x="1779" y="53"/>
                    <a:pt x="1786" y="73"/>
                    <a:pt x="1786" y="106"/>
                  </a:cubicBezTo>
                  <a:cubicBezTo>
                    <a:pt x="1786" y="120"/>
                    <a:pt x="1779" y="140"/>
                    <a:pt x="1773" y="153"/>
                  </a:cubicBezTo>
                  <a:cubicBezTo>
                    <a:pt x="1766" y="166"/>
                    <a:pt x="1753" y="179"/>
                    <a:pt x="1746" y="1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  <p:sp>
          <p:nvSpPr>
            <p:cNvPr id="35" name="Freeform 6"/>
            <p:cNvSpPr>
              <a:spLocks noChangeArrowheads="1"/>
            </p:cNvSpPr>
            <p:nvPr/>
          </p:nvSpPr>
          <p:spPr bwMode="auto">
            <a:xfrm>
              <a:off x="2674938" y="3309938"/>
              <a:ext cx="657225" cy="347662"/>
            </a:xfrm>
            <a:custGeom>
              <a:avLst/>
              <a:gdLst>
                <a:gd name="T0" fmla="*/ 1826 w 1827"/>
                <a:gd name="T1" fmla="*/ 484 h 967"/>
                <a:gd name="T2" fmla="*/ 1826 w 1827"/>
                <a:gd name="T3" fmla="*/ 484 h 967"/>
                <a:gd name="T4" fmla="*/ 1800 w 1827"/>
                <a:gd name="T5" fmla="*/ 649 h 967"/>
                <a:gd name="T6" fmla="*/ 1720 w 1827"/>
                <a:gd name="T7" fmla="*/ 801 h 967"/>
                <a:gd name="T8" fmla="*/ 1601 w 1827"/>
                <a:gd name="T9" fmla="*/ 914 h 967"/>
                <a:gd name="T10" fmla="*/ 1436 w 1827"/>
                <a:gd name="T11" fmla="*/ 966 h 967"/>
                <a:gd name="T12" fmla="*/ 106 w 1827"/>
                <a:gd name="T13" fmla="*/ 966 h 967"/>
                <a:gd name="T14" fmla="*/ 33 w 1827"/>
                <a:gd name="T15" fmla="*/ 933 h 967"/>
                <a:gd name="T16" fmla="*/ 0 w 1827"/>
                <a:gd name="T17" fmla="*/ 861 h 967"/>
                <a:gd name="T18" fmla="*/ 0 w 1827"/>
                <a:gd name="T19" fmla="*/ 106 h 967"/>
                <a:gd name="T20" fmla="*/ 33 w 1827"/>
                <a:gd name="T21" fmla="*/ 27 h 967"/>
                <a:gd name="T22" fmla="*/ 106 w 1827"/>
                <a:gd name="T23" fmla="*/ 0 h 967"/>
                <a:gd name="T24" fmla="*/ 1416 w 1827"/>
                <a:gd name="T25" fmla="*/ 0 h 967"/>
                <a:gd name="T26" fmla="*/ 1588 w 1827"/>
                <a:gd name="T27" fmla="*/ 40 h 967"/>
                <a:gd name="T28" fmla="*/ 1720 w 1827"/>
                <a:gd name="T29" fmla="*/ 159 h 967"/>
                <a:gd name="T30" fmla="*/ 1800 w 1827"/>
                <a:gd name="T31" fmla="*/ 311 h 967"/>
                <a:gd name="T32" fmla="*/ 1826 w 1827"/>
                <a:gd name="T33" fmla="*/ 484 h 967"/>
                <a:gd name="T34" fmla="*/ 218 w 1827"/>
                <a:gd name="T35" fmla="*/ 212 h 967"/>
                <a:gd name="T36" fmla="*/ 218 w 1827"/>
                <a:gd name="T37" fmla="*/ 212 h 967"/>
                <a:gd name="T38" fmla="*/ 218 w 1827"/>
                <a:gd name="T39" fmla="*/ 755 h 967"/>
                <a:gd name="T40" fmla="*/ 1370 w 1827"/>
                <a:gd name="T41" fmla="*/ 755 h 967"/>
                <a:gd name="T42" fmla="*/ 1495 w 1827"/>
                <a:gd name="T43" fmla="*/ 728 h 967"/>
                <a:gd name="T44" fmla="*/ 1568 w 1827"/>
                <a:gd name="T45" fmla="*/ 655 h 967"/>
                <a:gd name="T46" fmla="*/ 1608 w 1827"/>
                <a:gd name="T47" fmla="*/ 570 h 967"/>
                <a:gd name="T48" fmla="*/ 1621 w 1827"/>
                <a:gd name="T49" fmla="*/ 484 h 967"/>
                <a:gd name="T50" fmla="*/ 1608 w 1827"/>
                <a:gd name="T51" fmla="*/ 397 h 967"/>
                <a:gd name="T52" fmla="*/ 1568 w 1827"/>
                <a:gd name="T53" fmla="*/ 305 h 967"/>
                <a:gd name="T54" fmla="*/ 1495 w 1827"/>
                <a:gd name="T55" fmla="*/ 239 h 967"/>
                <a:gd name="T56" fmla="*/ 1370 w 1827"/>
                <a:gd name="T57" fmla="*/ 212 h 967"/>
                <a:gd name="T58" fmla="*/ 218 w 1827"/>
                <a:gd name="T59" fmla="*/ 212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7" h="967">
                  <a:moveTo>
                    <a:pt x="1826" y="484"/>
                  </a:moveTo>
                  <a:lnTo>
                    <a:pt x="1826" y="484"/>
                  </a:lnTo>
                  <a:cubicBezTo>
                    <a:pt x="1826" y="537"/>
                    <a:pt x="1819" y="589"/>
                    <a:pt x="1800" y="649"/>
                  </a:cubicBezTo>
                  <a:cubicBezTo>
                    <a:pt x="1780" y="708"/>
                    <a:pt x="1760" y="755"/>
                    <a:pt x="1720" y="801"/>
                  </a:cubicBezTo>
                  <a:cubicBezTo>
                    <a:pt x="1687" y="847"/>
                    <a:pt x="1647" y="887"/>
                    <a:pt x="1601" y="914"/>
                  </a:cubicBezTo>
                  <a:cubicBezTo>
                    <a:pt x="1555" y="947"/>
                    <a:pt x="1495" y="960"/>
                    <a:pt x="1436" y="966"/>
                  </a:cubicBezTo>
                  <a:cubicBezTo>
                    <a:pt x="106" y="966"/>
                    <a:pt x="106" y="966"/>
                    <a:pt x="106" y="966"/>
                  </a:cubicBezTo>
                  <a:cubicBezTo>
                    <a:pt x="79" y="966"/>
                    <a:pt x="53" y="953"/>
                    <a:pt x="33" y="933"/>
                  </a:cubicBezTo>
                  <a:cubicBezTo>
                    <a:pt x="13" y="914"/>
                    <a:pt x="0" y="887"/>
                    <a:pt x="0" y="861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73"/>
                    <a:pt x="13" y="53"/>
                    <a:pt x="33" y="27"/>
                  </a:cubicBezTo>
                  <a:cubicBezTo>
                    <a:pt x="53" y="7"/>
                    <a:pt x="79" y="0"/>
                    <a:pt x="106" y="0"/>
                  </a:cubicBezTo>
                  <a:cubicBezTo>
                    <a:pt x="1416" y="0"/>
                    <a:pt x="1416" y="0"/>
                    <a:pt x="1416" y="0"/>
                  </a:cubicBezTo>
                  <a:cubicBezTo>
                    <a:pt x="1482" y="0"/>
                    <a:pt x="1535" y="14"/>
                    <a:pt x="1588" y="40"/>
                  </a:cubicBezTo>
                  <a:cubicBezTo>
                    <a:pt x="1641" y="73"/>
                    <a:pt x="1680" y="113"/>
                    <a:pt x="1720" y="159"/>
                  </a:cubicBezTo>
                  <a:cubicBezTo>
                    <a:pt x="1753" y="206"/>
                    <a:pt x="1780" y="259"/>
                    <a:pt x="1800" y="311"/>
                  </a:cubicBezTo>
                  <a:cubicBezTo>
                    <a:pt x="1819" y="371"/>
                    <a:pt x="1826" y="424"/>
                    <a:pt x="1826" y="484"/>
                  </a:cubicBezTo>
                  <a:close/>
                  <a:moveTo>
                    <a:pt x="218" y="212"/>
                  </a:moveTo>
                  <a:lnTo>
                    <a:pt x="218" y="212"/>
                  </a:lnTo>
                  <a:cubicBezTo>
                    <a:pt x="218" y="755"/>
                    <a:pt x="218" y="755"/>
                    <a:pt x="218" y="755"/>
                  </a:cubicBezTo>
                  <a:cubicBezTo>
                    <a:pt x="1370" y="755"/>
                    <a:pt x="1370" y="755"/>
                    <a:pt x="1370" y="755"/>
                  </a:cubicBezTo>
                  <a:cubicBezTo>
                    <a:pt x="1416" y="755"/>
                    <a:pt x="1462" y="741"/>
                    <a:pt x="1495" y="728"/>
                  </a:cubicBezTo>
                  <a:cubicBezTo>
                    <a:pt x="1528" y="708"/>
                    <a:pt x="1555" y="682"/>
                    <a:pt x="1568" y="655"/>
                  </a:cubicBezTo>
                  <a:cubicBezTo>
                    <a:pt x="1588" y="629"/>
                    <a:pt x="1601" y="603"/>
                    <a:pt x="1608" y="570"/>
                  </a:cubicBezTo>
                  <a:cubicBezTo>
                    <a:pt x="1614" y="537"/>
                    <a:pt x="1621" y="510"/>
                    <a:pt x="1621" y="484"/>
                  </a:cubicBezTo>
                  <a:cubicBezTo>
                    <a:pt x="1621" y="457"/>
                    <a:pt x="1614" y="424"/>
                    <a:pt x="1608" y="397"/>
                  </a:cubicBezTo>
                  <a:cubicBezTo>
                    <a:pt x="1601" y="364"/>
                    <a:pt x="1588" y="331"/>
                    <a:pt x="1568" y="305"/>
                  </a:cubicBezTo>
                  <a:cubicBezTo>
                    <a:pt x="1555" y="278"/>
                    <a:pt x="1528" y="259"/>
                    <a:pt x="1495" y="239"/>
                  </a:cubicBezTo>
                  <a:cubicBezTo>
                    <a:pt x="1462" y="219"/>
                    <a:pt x="1416" y="212"/>
                    <a:pt x="1370" y="212"/>
                  </a:cubicBezTo>
                  <a:lnTo>
                    <a:pt x="218" y="21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  <p:sp>
          <p:nvSpPr>
            <p:cNvPr id="36" name="Freeform 7"/>
            <p:cNvSpPr>
              <a:spLocks noChangeArrowheads="1"/>
            </p:cNvSpPr>
            <p:nvPr/>
          </p:nvSpPr>
          <p:spPr bwMode="auto">
            <a:xfrm>
              <a:off x="3403600" y="3309938"/>
              <a:ext cx="642938" cy="76200"/>
            </a:xfrm>
            <a:custGeom>
              <a:avLst/>
              <a:gdLst>
                <a:gd name="T0" fmla="*/ 106 w 1788"/>
                <a:gd name="T1" fmla="*/ 212 h 213"/>
                <a:gd name="T2" fmla="*/ 106 w 1788"/>
                <a:gd name="T3" fmla="*/ 212 h 213"/>
                <a:gd name="T4" fmla="*/ 1681 w 1788"/>
                <a:gd name="T5" fmla="*/ 212 h 213"/>
                <a:gd name="T6" fmla="*/ 1760 w 1788"/>
                <a:gd name="T7" fmla="*/ 179 h 213"/>
                <a:gd name="T8" fmla="*/ 1787 w 1788"/>
                <a:gd name="T9" fmla="*/ 106 h 213"/>
                <a:gd name="T10" fmla="*/ 1760 w 1788"/>
                <a:gd name="T11" fmla="*/ 27 h 213"/>
                <a:gd name="T12" fmla="*/ 1681 w 1788"/>
                <a:gd name="T13" fmla="*/ 0 h 213"/>
                <a:gd name="T14" fmla="*/ 106 w 1788"/>
                <a:gd name="T15" fmla="*/ 0 h 213"/>
                <a:gd name="T16" fmla="*/ 34 w 1788"/>
                <a:gd name="T17" fmla="*/ 27 h 213"/>
                <a:gd name="T18" fmla="*/ 0 w 1788"/>
                <a:gd name="T19" fmla="*/ 106 h 213"/>
                <a:gd name="T20" fmla="*/ 34 w 1788"/>
                <a:gd name="T21" fmla="*/ 179 h 213"/>
                <a:gd name="T22" fmla="*/ 106 w 1788"/>
                <a:gd name="T23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8" h="213">
                  <a:moveTo>
                    <a:pt x="106" y="212"/>
                  </a:moveTo>
                  <a:lnTo>
                    <a:pt x="106" y="212"/>
                  </a:lnTo>
                  <a:cubicBezTo>
                    <a:pt x="1681" y="212"/>
                    <a:pt x="1681" y="212"/>
                    <a:pt x="1681" y="212"/>
                  </a:cubicBezTo>
                  <a:cubicBezTo>
                    <a:pt x="1714" y="212"/>
                    <a:pt x="1734" y="199"/>
                    <a:pt x="1760" y="179"/>
                  </a:cubicBezTo>
                  <a:cubicBezTo>
                    <a:pt x="1780" y="159"/>
                    <a:pt x="1787" y="133"/>
                    <a:pt x="1787" y="106"/>
                  </a:cubicBezTo>
                  <a:cubicBezTo>
                    <a:pt x="1787" y="73"/>
                    <a:pt x="1780" y="53"/>
                    <a:pt x="1760" y="27"/>
                  </a:cubicBezTo>
                  <a:cubicBezTo>
                    <a:pt x="1734" y="7"/>
                    <a:pt x="1714" y="0"/>
                    <a:pt x="168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80" y="0"/>
                    <a:pt x="53" y="7"/>
                    <a:pt x="34" y="27"/>
                  </a:cubicBezTo>
                  <a:cubicBezTo>
                    <a:pt x="14" y="53"/>
                    <a:pt x="0" y="73"/>
                    <a:pt x="0" y="106"/>
                  </a:cubicBezTo>
                  <a:cubicBezTo>
                    <a:pt x="0" y="133"/>
                    <a:pt x="14" y="159"/>
                    <a:pt x="34" y="179"/>
                  </a:cubicBezTo>
                  <a:cubicBezTo>
                    <a:pt x="53" y="199"/>
                    <a:pt x="80" y="212"/>
                    <a:pt x="106" y="2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  <p:sp>
          <p:nvSpPr>
            <p:cNvPr id="37" name="Freeform 8"/>
            <p:cNvSpPr>
              <a:spLocks noChangeArrowheads="1"/>
            </p:cNvSpPr>
            <p:nvPr/>
          </p:nvSpPr>
          <p:spPr bwMode="auto">
            <a:xfrm>
              <a:off x="3403600" y="3446463"/>
              <a:ext cx="642938" cy="212725"/>
            </a:xfrm>
            <a:custGeom>
              <a:avLst/>
              <a:gdLst>
                <a:gd name="T0" fmla="*/ 1760 w 1788"/>
                <a:gd name="T1" fmla="*/ 403 h 589"/>
                <a:gd name="T2" fmla="*/ 1760 w 1788"/>
                <a:gd name="T3" fmla="*/ 403 h 589"/>
                <a:gd name="T4" fmla="*/ 1681 w 1788"/>
                <a:gd name="T5" fmla="*/ 377 h 589"/>
                <a:gd name="T6" fmla="*/ 285 w 1788"/>
                <a:gd name="T7" fmla="*/ 377 h 589"/>
                <a:gd name="T8" fmla="*/ 232 w 1788"/>
                <a:gd name="T9" fmla="*/ 357 h 589"/>
                <a:gd name="T10" fmla="*/ 212 w 1788"/>
                <a:gd name="T11" fmla="*/ 317 h 589"/>
                <a:gd name="T12" fmla="*/ 212 w 1788"/>
                <a:gd name="T13" fmla="*/ 211 h 589"/>
                <a:gd name="T14" fmla="*/ 1635 w 1788"/>
                <a:gd name="T15" fmla="*/ 211 h 589"/>
                <a:gd name="T16" fmla="*/ 1707 w 1788"/>
                <a:gd name="T17" fmla="*/ 178 h 589"/>
                <a:gd name="T18" fmla="*/ 1740 w 1788"/>
                <a:gd name="T19" fmla="*/ 106 h 589"/>
                <a:gd name="T20" fmla="*/ 1707 w 1788"/>
                <a:gd name="T21" fmla="*/ 26 h 589"/>
                <a:gd name="T22" fmla="*/ 1635 w 1788"/>
                <a:gd name="T23" fmla="*/ 0 h 589"/>
                <a:gd name="T24" fmla="*/ 106 w 1788"/>
                <a:gd name="T25" fmla="*/ 0 h 589"/>
                <a:gd name="T26" fmla="*/ 34 w 1788"/>
                <a:gd name="T27" fmla="*/ 26 h 589"/>
                <a:gd name="T28" fmla="*/ 0 w 1788"/>
                <a:gd name="T29" fmla="*/ 106 h 589"/>
                <a:gd name="T30" fmla="*/ 0 w 1788"/>
                <a:gd name="T31" fmla="*/ 297 h 589"/>
                <a:gd name="T32" fmla="*/ 27 w 1788"/>
                <a:gd name="T33" fmla="*/ 416 h 589"/>
                <a:gd name="T34" fmla="*/ 87 w 1788"/>
                <a:gd name="T35" fmla="*/ 509 h 589"/>
                <a:gd name="T36" fmla="*/ 172 w 1788"/>
                <a:gd name="T37" fmla="*/ 569 h 589"/>
                <a:gd name="T38" fmla="*/ 272 w 1788"/>
                <a:gd name="T39" fmla="*/ 588 h 589"/>
                <a:gd name="T40" fmla="*/ 1681 w 1788"/>
                <a:gd name="T41" fmla="*/ 588 h 589"/>
                <a:gd name="T42" fmla="*/ 1760 w 1788"/>
                <a:gd name="T43" fmla="*/ 555 h 589"/>
                <a:gd name="T44" fmla="*/ 1787 w 1788"/>
                <a:gd name="T45" fmla="*/ 483 h 589"/>
                <a:gd name="T46" fmla="*/ 1760 w 1788"/>
                <a:gd name="T47" fmla="*/ 403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88" h="589">
                  <a:moveTo>
                    <a:pt x="1760" y="403"/>
                  </a:moveTo>
                  <a:lnTo>
                    <a:pt x="1760" y="403"/>
                  </a:lnTo>
                  <a:cubicBezTo>
                    <a:pt x="1734" y="383"/>
                    <a:pt x="1714" y="377"/>
                    <a:pt x="1681" y="377"/>
                  </a:cubicBezTo>
                  <a:cubicBezTo>
                    <a:pt x="285" y="377"/>
                    <a:pt x="285" y="377"/>
                    <a:pt x="285" y="377"/>
                  </a:cubicBezTo>
                  <a:cubicBezTo>
                    <a:pt x="265" y="377"/>
                    <a:pt x="245" y="370"/>
                    <a:pt x="232" y="357"/>
                  </a:cubicBezTo>
                  <a:cubicBezTo>
                    <a:pt x="219" y="344"/>
                    <a:pt x="212" y="337"/>
                    <a:pt x="212" y="317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1635" y="211"/>
                    <a:pt x="1635" y="211"/>
                    <a:pt x="1635" y="211"/>
                  </a:cubicBezTo>
                  <a:cubicBezTo>
                    <a:pt x="1661" y="211"/>
                    <a:pt x="1687" y="198"/>
                    <a:pt x="1707" y="178"/>
                  </a:cubicBezTo>
                  <a:cubicBezTo>
                    <a:pt x="1727" y="159"/>
                    <a:pt x="1740" y="132"/>
                    <a:pt x="1740" y="106"/>
                  </a:cubicBezTo>
                  <a:cubicBezTo>
                    <a:pt x="1740" y="72"/>
                    <a:pt x="1727" y="53"/>
                    <a:pt x="1707" y="26"/>
                  </a:cubicBezTo>
                  <a:cubicBezTo>
                    <a:pt x="1687" y="6"/>
                    <a:pt x="1661" y="0"/>
                    <a:pt x="16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80" y="0"/>
                    <a:pt x="53" y="6"/>
                    <a:pt x="34" y="26"/>
                  </a:cubicBezTo>
                  <a:cubicBezTo>
                    <a:pt x="14" y="53"/>
                    <a:pt x="0" y="72"/>
                    <a:pt x="0" y="106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44"/>
                    <a:pt x="7" y="383"/>
                    <a:pt x="27" y="416"/>
                  </a:cubicBezTo>
                  <a:cubicBezTo>
                    <a:pt x="40" y="450"/>
                    <a:pt x="67" y="483"/>
                    <a:pt x="87" y="509"/>
                  </a:cubicBezTo>
                  <a:cubicBezTo>
                    <a:pt x="113" y="536"/>
                    <a:pt x="139" y="555"/>
                    <a:pt x="172" y="569"/>
                  </a:cubicBezTo>
                  <a:cubicBezTo>
                    <a:pt x="205" y="582"/>
                    <a:pt x="239" y="588"/>
                    <a:pt x="272" y="588"/>
                  </a:cubicBezTo>
                  <a:cubicBezTo>
                    <a:pt x="1681" y="588"/>
                    <a:pt x="1681" y="588"/>
                    <a:pt x="1681" y="588"/>
                  </a:cubicBezTo>
                  <a:cubicBezTo>
                    <a:pt x="1714" y="588"/>
                    <a:pt x="1734" y="575"/>
                    <a:pt x="1760" y="555"/>
                  </a:cubicBezTo>
                  <a:cubicBezTo>
                    <a:pt x="1780" y="536"/>
                    <a:pt x="1787" y="509"/>
                    <a:pt x="1787" y="483"/>
                  </a:cubicBezTo>
                  <a:cubicBezTo>
                    <a:pt x="1787" y="450"/>
                    <a:pt x="1780" y="430"/>
                    <a:pt x="1760" y="4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E63C2F"/>
                </a:solidFill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69052"/>
            <a:ext cx="7772400" cy="5835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cap="none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 (Title Case)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62050"/>
            <a:ext cx="7772400" cy="314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 (sentence case)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35487"/>
            <a:ext cx="7777163" cy="30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Presenter Name   |   Title</a:t>
            </a:r>
          </a:p>
        </p:txBody>
      </p:sp>
    </p:spTree>
    <p:extLst>
      <p:ext uri="{BB962C8B-B14F-4D97-AF65-F5344CB8AC3E}">
        <p14:creationId xmlns:p14="http://schemas.microsoft.com/office/powerpoint/2010/main" val="3082308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006"/>
          <a:stretch/>
        </p:blipFill>
        <p:spPr>
          <a:xfrm>
            <a:off x="0" y="11805"/>
            <a:ext cx="9144000" cy="514807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7200" y="515163"/>
            <a:ext cx="2743200" cy="36576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629716" y="515163"/>
            <a:ext cx="5057084" cy="3687763"/>
          </a:xfrm>
          <a:prstGeom prst="rect">
            <a:avLst/>
          </a:prstGeom>
        </p:spPr>
        <p:txBody>
          <a:bodyPr bIns="4572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tx2"/>
                </a:solidFill>
              </a:defRPr>
            </a:lvl1pPr>
            <a:lvl2pPr marL="0" indent="-228600">
              <a:spcBef>
                <a:spcPts val="600"/>
              </a:spcBef>
              <a:buClr>
                <a:schemeClr val="accent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2pPr>
            <a:lvl3pPr marL="457200" indent="-228600">
              <a:buFont typeface="Lucida Grande"/>
              <a:buChar char="–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744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97412"/>
            <a:ext cx="8229600" cy="16730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 cap="none" baseline="0">
                <a:solidFill>
                  <a:schemeClr val="bg1"/>
                </a:solidFill>
                <a:latin typeface="+mj-lt"/>
                <a:cs typeface="Helvetica Neue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 (Title Case)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250632" y="-116047"/>
            <a:ext cx="7134198" cy="2088336"/>
            <a:chOff x="2250632" y="-116047"/>
            <a:chExt cx="7134198" cy="2088336"/>
          </a:xfrm>
          <a:noFill/>
        </p:grpSpPr>
        <p:sp>
          <p:nvSpPr>
            <p:cNvPr id="31" name="Hexagon 30"/>
            <p:cNvSpPr/>
            <p:nvPr/>
          </p:nvSpPr>
          <p:spPr>
            <a:xfrm>
              <a:off x="2250632" y="434280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7127719" y="873711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7620153" y="219715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8160105" y="1093427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7875023" y="1532858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6242100" y="659146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8160105" y="0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576847" y="-116047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4807917" y="341825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5693481" y="1120756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8875091" y="561540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665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97412"/>
            <a:ext cx="8229600" cy="16730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 cap="none">
                <a:solidFill>
                  <a:schemeClr val="bg1"/>
                </a:solidFill>
                <a:latin typeface="+mj-lt"/>
                <a:cs typeface="Helvetica Neue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 (Title Case)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250632" y="-116047"/>
            <a:ext cx="7134198" cy="2088336"/>
            <a:chOff x="2250632" y="-116047"/>
            <a:chExt cx="7134198" cy="2088336"/>
          </a:xfrm>
          <a:noFill/>
        </p:grpSpPr>
        <p:sp>
          <p:nvSpPr>
            <p:cNvPr id="31" name="Hexagon 30"/>
            <p:cNvSpPr/>
            <p:nvPr/>
          </p:nvSpPr>
          <p:spPr>
            <a:xfrm>
              <a:off x="2250632" y="434280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7127719" y="873711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7620153" y="219715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8160105" y="1093427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7875023" y="1532858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6242100" y="659146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8160105" y="0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576847" y="-116047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4807917" y="341825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5693481" y="1120756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8875091" y="561540"/>
              <a:ext cx="509739" cy="439431"/>
            </a:xfrm>
            <a:prstGeom prst="hexagon">
              <a:avLst/>
            </a:prstGeom>
            <a:grpFill/>
            <a:ln w="6350" cmpd="sng">
              <a:solidFill>
                <a:schemeClr val="bg1">
                  <a:alpha val="3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58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(sentence case)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457200" y="1188720"/>
            <a:ext cx="8229600" cy="320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00"/>
              </a:spcBef>
              <a:spcAft>
                <a:spcPts val="300"/>
              </a:spcAft>
              <a:buFontTx/>
              <a:buNone/>
              <a:defRPr baseline="0"/>
            </a:lvl1pPr>
            <a:lvl2pPr marL="457200" indent="-228600">
              <a:spcBef>
                <a:spcPts val="300"/>
              </a:spcBef>
              <a:buClr>
                <a:schemeClr val="accent1"/>
              </a:buClr>
              <a:buFont typeface="Wingdings" charset="2"/>
              <a:buChar char="§"/>
              <a:defRPr baseline="0"/>
            </a:lvl2pPr>
            <a:lvl3pPr marL="914400" indent="-228600">
              <a:buClrTx/>
              <a:buFont typeface="Lucida Grande"/>
              <a:buChar char="-"/>
              <a:defRPr/>
            </a:lvl3pPr>
            <a:lvl4pPr marL="1371600" indent="-228600">
              <a:buClr>
                <a:schemeClr val="accent1"/>
              </a:buClr>
              <a:buFont typeface="Lucida Grande"/>
              <a:buChar char="◻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38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516989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30294" y="274320"/>
            <a:ext cx="5483412" cy="457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3400"/>
              </a:lnSpc>
              <a:spcBef>
                <a:spcPts val="2400"/>
              </a:spcBef>
              <a:buNone/>
              <a:defRPr sz="3200" b="0" i="0" cap="none" baseline="0">
                <a:solidFill>
                  <a:schemeClr val="bg1"/>
                </a:solidFill>
                <a:latin typeface="+mj-lt"/>
                <a:cs typeface="Helvetica Neue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Quote.</a:t>
            </a:r>
            <a:br>
              <a:rPr lang="en-US" dirty="0"/>
            </a:br>
            <a:r>
              <a:rPr lang="en-US" dirty="0"/>
              <a:t>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505511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headline (sentence case)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36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623607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36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6407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365698" y="1102524"/>
            <a:ext cx="4101716" cy="1030282"/>
          </a:xfrm>
          <a:prstGeom prst="rect">
            <a:avLst/>
          </a:prstGeom>
        </p:spPr>
        <p:txBody>
          <a:bodyPr vert="horz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9" y="441864"/>
            <a:ext cx="8406034" cy="401648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(2 Column layout)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21937B1-0439-4B6D-8900-E26C5323EAD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65856" y="1096332"/>
            <a:ext cx="4101716" cy="1030282"/>
          </a:xfrm>
          <a:prstGeom prst="rect">
            <a:avLst/>
          </a:prstGeom>
        </p:spPr>
        <p:txBody>
          <a:bodyPr vert="horz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17AC67-3602-40B4-96C2-23792D64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006"/>
          <a:stretch/>
        </p:blipFill>
        <p:spPr>
          <a:xfrm>
            <a:off x="0" y="11805"/>
            <a:ext cx="9144000" cy="51480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36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463417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headline (sentence case)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88720"/>
            <a:ext cx="4038600" cy="320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38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188720"/>
            <a:ext cx="4038600" cy="320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548535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add headline (sentence case)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198" y="1961880"/>
            <a:ext cx="40233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48" hasCustomPrompt="1"/>
          </p:nvPr>
        </p:nvSpPr>
        <p:spPr>
          <a:xfrm>
            <a:off x="457198" y="1188720"/>
            <a:ext cx="4023360" cy="640080"/>
          </a:xfrm>
          <a:prstGeom prst="rect">
            <a:avLst/>
          </a:prstGeom>
          <a:solidFill>
            <a:schemeClr val="accent1"/>
          </a:solidFill>
        </p:spPr>
        <p:txBody>
          <a:bodyPr lIns="91440" bIns="45720" anchor="b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 (Title Case)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idx="54" hasCustomPrompt="1"/>
          </p:nvPr>
        </p:nvSpPr>
        <p:spPr bwMode="gray">
          <a:xfrm>
            <a:off x="4663440" y="1961880"/>
            <a:ext cx="40233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4663440" y="1188720"/>
            <a:ext cx="4023360" cy="640080"/>
          </a:xfrm>
          <a:prstGeom prst="rect">
            <a:avLst/>
          </a:prstGeom>
          <a:solidFill>
            <a:schemeClr val="accent2"/>
          </a:solidFill>
        </p:spPr>
        <p:txBody>
          <a:bodyPr lIns="91440" bIns="4572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Header (Title Case)</a:t>
            </a:r>
          </a:p>
        </p:txBody>
      </p:sp>
      <p:sp>
        <p:nvSpPr>
          <p:cNvPr id="24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093525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headline (sentence case)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200" y="1961880"/>
            <a:ext cx="26517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48" hasCustomPrompt="1"/>
          </p:nvPr>
        </p:nvSpPr>
        <p:spPr>
          <a:xfrm>
            <a:off x="457200" y="1188720"/>
            <a:ext cx="2651760" cy="640080"/>
          </a:xfrm>
          <a:prstGeom prst="rect">
            <a:avLst/>
          </a:prstGeom>
          <a:solidFill>
            <a:schemeClr val="accent1"/>
          </a:solidFill>
        </p:spPr>
        <p:txBody>
          <a:bodyPr lIns="91440" rIns="91440" bIns="45720"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 (Title Case)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50" hasCustomPrompt="1"/>
          </p:nvPr>
        </p:nvSpPr>
        <p:spPr>
          <a:xfrm>
            <a:off x="3246120" y="1188720"/>
            <a:ext cx="2651760" cy="640080"/>
          </a:xfrm>
          <a:prstGeom prst="rect">
            <a:avLst/>
          </a:prstGeom>
          <a:solidFill>
            <a:schemeClr val="accent2"/>
          </a:solidFill>
        </p:spPr>
        <p:txBody>
          <a:bodyPr lIns="91440" rIns="91440" bIns="45720"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 (Title Case)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2" hasCustomPrompt="1"/>
          </p:nvPr>
        </p:nvSpPr>
        <p:spPr>
          <a:xfrm>
            <a:off x="6035040" y="1188720"/>
            <a:ext cx="2651760" cy="640080"/>
          </a:xfrm>
          <a:prstGeom prst="rect">
            <a:avLst/>
          </a:prstGeom>
          <a:solidFill>
            <a:srgbClr val="F49200"/>
          </a:solidFill>
        </p:spPr>
        <p:txBody>
          <a:bodyPr lIns="91440" rIns="91440" bIns="45720"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 (Title Case)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55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54" hasCustomPrompt="1"/>
          </p:nvPr>
        </p:nvSpPr>
        <p:spPr bwMode="gray">
          <a:xfrm>
            <a:off x="3246120" y="1961880"/>
            <a:ext cx="26517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55" hasCustomPrompt="1"/>
          </p:nvPr>
        </p:nvSpPr>
        <p:spPr bwMode="gray">
          <a:xfrm>
            <a:off x="6035040" y="1961880"/>
            <a:ext cx="26517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9305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headline (sentence case)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200" y="1961880"/>
            <a:ext cx="19659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48" hasCustomPrompt="1"/>
          </p:nvPr>
        </p:nvSpPr>
        <p:spPr>
          <a:xfrm>
            <a:off x="457200" y="1188720"/>
            <a:ext cx="1965960" cy="640080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45720" anchor="b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(Title Case)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1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2545080" y="1188720"/>
            <a:ext cx="1965960" cy="640080"/>
          </a:xfrm>
          <a:prstGeom prst="rect">
            <a:avLst/>
          </a:prstGeom>
          <a:solidFill>
            <a:schemeClr val="accent2"/>
          </a:solidFill>
        </p:spPr>
        <p:txBody>
          <a:bodyPr lIns="91440" tIns="0" rIns="91440" bIns="45720" anchor="b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(Title Case)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57" hasCustomPrompt="1"/>
          </p:nvPr>
        </p:nvSpPr>
        <p:spPr>
          <a:xfrm>
            <a:off x="4632960" y="1188720"/>
            <a:ext cx="1965960" cy="640080"/>
          </a:xfrm>
          <a:prstGeom prst="rect">
            <a:avLst/>
          </a:prstGeom>
          <a:solidFill>
            <a:srgbClr val="F49200"/>
          </a:solidFill>
        </p:spPr>
        <p:txBody>
          <a:bodyPr lIns="91440" tIns="0" rIns="91440" bIns="45720" anchor="b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(Title Case)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6720840" y="1188720"/>
            <a:ext cx="1965960" cy="640080"/>
          </a:xfrm>
          <a:prstGeom prst="rect">
            <a:avLst/>
          </a:prstGeom>
          <a:solidFill>
            <a:schemeClr val="accent4"/>
          </a:solidFill>
        </p:spPr>
        <p:txBody>
          <a:bodyPr lIns="91440" tIns="0" rIns="91440" bIns="45720" anchor="b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(Title Case)</a:t>
            </a:r>
          </a:p>
        </p:txBody>
      </p:sp>
      <p:sp>
        <p:nvSpPr>
          <p:cNvPr id="55" name="Content Placeholder 5"/>
          <p:cNvSpPr>
            <a:spLocks noGrp="1"/>
          </p:cNvSpPr>
          <p:nvPr>
            <p:ph sz="quarter" idx="53" hasCustomPrompt="1"/>
          </p:nvPr>
        </p:nvSpPr>
        <p:spPr>
          <a:xfrm>
            <a:off x="457200" y="4399582"/>
            <a:ext cx="8229600" cy="25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60" hasCustomPrompt="1"/>
          </p:nvPr>
        </p:nvSpPr>
        <p:spPr bwMode="gray">
          <a:xfrm>
            <a:off x="2545080" y="1961880"/>
            <a:ext cx="19659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61" hasCustomPrompt="1"/>
          </p:nvPr>
        </p:nvSpPr>
        <p:spPr bwMode="gray">
          <a:xfrm>
            <a:off x="4632960" y="1961880"/>
            <a:ext cx="19659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62" hasCustomPrompt="1"/>
          </p:nvPr>
        </p:nvSpPr>
        <p:spPr bwMode="gray">
          <a:xfrm>
            <a:off x="6720840" y="1961880"/>
            <a:ext cx="1965960" cy="237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>
              <a:lnSpc>
                <a:spcPct val="90000"/>
              </a:lnSpc>
              <a:spcBef>
                <a:spcPts val="900"/>
              </a:spcBef>
              <a:defRPr sz="1400"/>
            </a:lvl1pPr>
            <a:lvl2pPr marL="400050" indent="-228600">
              <a:lnSpc>
                <a:spcPct val="90000"/>
              </a:lnSpc>
              <a:spcBef>
                <a:spcPts val="300"/>
              </a:spcBef>
              <a:defRPr sz="14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73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chemeClr val="tx2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chemeClr val="tx2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61324"/>
            <a:ext cx="8229600" cy="5486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text (sentence case).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Title of Diagram (Title Case)</a:t>
            </a:r>
          </a:p>
        </p:txBody>
      </p:sp>
    </p:spTree>
    <p:extLst>
      <p:ext uri="{BB962C8B-B14F-4D97-AF65-F5344CB8AC3E}">
        <p14:creationId xmlns:p14="http://schemas.microsoft.com/office/powerpoint/2010/main" val="220206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2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5969000" y="4867081"/>
            <a:ext cx="2717800" cy="141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566DB1-B407-5E42-91B2-3FB3F1543257}" type="slidenum">
              <a:rPr lang="en-US" sz="800" smtClean="0">
                <a:solidFill>
                  <a:srgbClr val="FFFFFF"/>
                </a:solidFill>
                <a:latin typeface="+mn-lt"/>
                <a:ea typeface="+mn-ea"/>
                <a:cs typeface="Helvetica Light"/>
              </a:rPr>
              <a:t>‹#›</a:t>
            </a:fld>
            <a:endParaRPr lang="en-US" sz="800" dirty="0">
              <a:solidFill>
                <a:srgbClr val="FFFFFF"/>
              </a:solidFill>
              <a:latin typeface="+mn-lt"/>
              <a:ea typeface="+mn-ea"/>
              <a:cs typeface="Helvetica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61324"/>
            <a:ext cx="8229600" cy="5486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(sentence case).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822960"/>
          </a:xfrm>
          <a:prstGeom prst="rect">
            <a:avLst/>
          </a:prstGeom>
        </p:spPr>
        <p:txBody>
          <a:bodyPr/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Diagram (Title Case)</a:t>
            </a:r>
          </a:p>
        </p:txBody>
      </p:sp>
    </p:spTree>
    <p:extLst>
      <p:ext uri="{BB962C8B-B14F-4D97-AF65-F5344CB8AC3E}">
        <p14:creationId xmlns:p14="http://schemas.microsoft.com/office/powerpoint/2010/main" val="240031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9" y="441864"/>
            <a:ext cx="8406034" cy="401648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(3 Column layout)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5696" y="1102523"/>
            <a:ext cx="2704095" cy="1219565"/>
          </a:xfrm>
          <a:prstGeom prst="rect">
            <a:avLst/>
          </a:prstGeom>
        </p:spPr>
        <p:txBody>
          <a:bodyPr vert="horz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813464-7291-4452-93F5-C154387A6CF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18153" y="1102523"/>
            <a:ext cx="2704095" cy="1411923"/>
          </a:xfrm>
          <a:prstGeom prst="rect">
            <a:avLst/>
          </a:prstGeom>
        </p:spPr>
        <p:txBody>
          <a:bodyPr vert="horz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b="0" i="0" kern="1200" spc="0" dirty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marL="171442" lvl="0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71442" lvl="1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71442" lvl="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71442" lvl="3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1442" lvl="4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50288C-18ED-4EAC-92BB-2A45C13FF76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63476" y="1102523"/>
            <a:ext cx="2704095" cy="1411923"/>
          </a:xfrm>
          <a:prstGeom prst="rect">
            <a:avLst/>
          </a:prstGeom>
        </p:spPr>
        <p:txBody>
          <a:bodyPr vert="horz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b="0" i="0" kern="1200" spc="0" dirty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marL="171442" lvl="0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71442" lvl="1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71442" lvl="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71442" lvl="3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1442" lvl="4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09C4D9-7414-4C41-B9FF-F1D248F63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9" y="441864"/>
            <a:ext cx="8406034" cy="401648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(4 Column layout)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5699" y="1102522"/>
            <a:ext cx="1954593" cy="11051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268024F-FE0D-4533-BF0E-AF8A204274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514790" y="1096331"/>
            <a:ext cx="1954593" cy="11051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1E4CD9-B840-4841-940B-F5F95DAAF5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63886" y="1096331"/>
            <a:ext cx="1954593" cy="11051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1885CF-2E8E-43AB-95F8-2F1C24B20C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12978" y="1096331"/>
            <a:ext cx="1954593" cy="11051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285736" indent="-157155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88124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9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25" indent="-128582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45287" indent="-130963" algn="l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4E3203-FA87-420A-8410-28931E4C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9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9" y="441864"/>
            <a:ext cx="8406034" cy="401648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baseline="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(4 Bucket with Icons)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5699" y="2317939"/>
            <a:ext cx="1954593" cy="11882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5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28581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257162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9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385743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514325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268024F-FE0D-4533-BF0E-AF8A204274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514790" y="2311750"/>
            <a:ext cx="1954593" cy="11882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5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28581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257162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9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385743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514325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1E4CD9-B840-4841-940B-F5F95DAAF5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63886" y="2311750"/>
            <a:ext cx="1954593" cy="11882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5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28581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257162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9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385743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514325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1885CF-2E8E-43AB-95F8-2F1C24B20C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12978" y="2311750"/>
            <a:ext cx="1954593" cy="1188209"/>
          </a:xfrm>
          <a:prstGeom prst="rect">
            <a:avLst/>
          </a:prstGeom>
        </p:spPr>
        <p:txBody>
          <a:bodyPr vert="horz" wrap="square" lIns="68579" tIns="34289" rIns="68579" bIns="34289">
            <a:sp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5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28581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257162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9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385743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514325" indent="0" algn="ctr" defTabSz="685766" rtl="0" eaLnBrk="1" latinLnBrk="0" hangingPunct="1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8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709874" indent="-66969">
              <a:buNone/>
              <a:defRPr sz="8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4E3203-FA87-420A-8410-28931E4C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9" y="367691"/>
            <a:ext cx="8406034" cy="549987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(Logo grid)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9DA87-D97F-4EC8-92A2-ECBCFA93317C}"/>
              </a:ext>
            </a:extLst>
          </p:cNvPr>
          <p:cNvGraphicFramePr>
            <a:graphicFrameLocks noGrp="1"/>
          </p:cNvGraphicFramePr>
          <p:nvPr/>
        </p:nvGraphicFramePr>
        <p:xfrm>
          <a:off x="415260" y="1137440"/>
          <a:ext cx="8352312" cy="3441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0394"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4"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394"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394"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i="0" dirty="0">
                        <a:latin typeface="Helvetica Neue Regular" charset="0"/>
                      </a:endParaRPr>
                    </a:p>
                  </a:txBody>
                  <a:tcPr marL="34131" marR="34131" marT="17066" marB="17066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F82D11B-DB8C-4B24-9B8A-9DF4C7C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808A9-23C0-4B60-A8A4-376731A61C50}"/>
              </a:ext>
            </a:extLst>
          </p:cNvPr>
          <p:cNvSpPr/>
          <p:nvPr/>
        </p:nvSpPr>
        <p:spPr>
          <a:xfrm>
            <a:off x="3" y="363475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5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ulti-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9" y="367691"/>
            <a:ext cx="8406034" cy="549987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461B7F-D0D0-4DF6-BA5F-50C15CB35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us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6E34F8-8F87-43B6-A23A-CD003C79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539" y="367691"/>
            <a:ext cx="8406034" cy="549987"/>
          </a:xfrm>
          <a:prstGeom prst="rect">
            <a:avLst/>
          </a:prstGeom>
        </p:spPr>
        <p:txBody>
          <a:bodyPr lIns="68579" tIns="34289" rIns="68579" bIns="34289" anchor="ctr" anchorCtr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dark)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F0446-5018-469A-A5D6-79E538C5C373}"/>
              </a:ext>
            </a:extLst>
          </p:cNvPr>
          <p:cNvSpPr/>
          <p:nvPr/>
        </p:nvSpPr>
        <p:spPr>
          <a:xfrm>
            <a:off x="3" y="365573"/>
            <a:ext cx="61835" cy="552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C86C-9832-4E40-BEBC-522BAA55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28039D-D660-4F20-8D34-5EBCB685CBC9}"/>
              </a:ext>
            </a:extLst>
          </p:cNvPr>
          <p:cNvSpPr/>
          <p:nvPr userDrawn="1"/>
        </p:nvSpPr>
        <p:spPr>
          <a:xfrm>
            <a:off x="0" y="4924486"/>
            <a:ext cx="9144000" cy="219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A076CF-07E3-488E-B5AE-AF195F802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8230" y="4951502"/>
            <a:ext cx="257175" cy="161583"/>
          </a:xfrm>
          <a:prstGeom prst="rect">
            <a:avLst/>
          </a:prstGeom>
        </p:spPr>
        <p:txBody>
          <a:bodyPr lIns="68579" tIns="34289" rIns="68579" bIns="34289" anchor="b" anchorCtr="0">
            <a:spAutoFit/>
          </a:bodyPr>
          <a:lstStyle>
            <a:lvl1pPr algn="r">
              <a:defRPr lang="en-US" sz="6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1FCBE16E-FE36-E64E-BF23-6748B302E4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76744" y="4864375"/>
            <a:ext cx="1651252" cy="307777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Helvetica Neue" panose="02000503000000020004" pitchFamily="50"/>
              </a:rPr>
              <a:t>pydxFarmanalyze  v1.0</a:t>
            </a:r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50"/>
              </a:rPr>
              <a:t> v8.1</a:t>
            </a:r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73" r:id="rId22"/>
    <p:sldLayoutId id="2147483675" r:id="rId23"/>
    <p:sldLayoutId id="2147483656" r:id="rId24"/>
    <p:sldLayoutId id="2147483657" r:id="rId25"/>
    <p:sldLayoutId id="2147483662" r:id="rId26"/>
    <p:sldLayoutId id="2147483658" r:id="rId27"/>
    <p:sldLayoutId id="2147483654" r:id="rId28"/>
    <p:sldLayoutId id="2147483655" r:id="rId29"/>
    <p:sldLayoutId id="2147483667" r:id="rId30"/>
    <p:sldLayoutId id="2147483652" r:id="rId31"/>
    <p:sldLayoutId id="2147483668" r:id="rId32"/>
    <p:sldLayoutId id="2147483660" r:id="rId33"/>
    <p:sldLayoutId id="2147483669" r:id="rId34"/>
    <p:sldLayoutId id="2147483663" r:id="rId35"/>
    <p:sldLayoutId id="2147483661" r:id="rId3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C7EE-9943-4DEC-A405-AC82E7AC9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4427740"/>
            <a:ext cx="8225313" cy="2808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Engineer Name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|</a:t>
            </a:r>
            <a:r>
              <a:rPr lang="en-US" dirty="0"/>
              <a:t>  </a:t>
            </a:r>
            <a:r>
              <a:rPr lang="en-US" dirty="0">
                <a:latin typeface="+mj-lt"/>
              </a:rPr>
              <a:t>Role in the organization  </a:t>
            </a:r>
            <a:r>
              <a:rPr lang="en-US" dirty="0">
                <a:solidFill>
                  <a:srgbClr val="E8E8E8">
                    <a:lumMod val="50000"/>
                  </a:srgbClr>
                </a:solidFill>
                <a:latin typeface="Helvetica Neue Thin"/>
              </a:rPr>
              <a:t>|</a:t>
            </a:r>
            <a:r>
              <a:rPr lang="en-US" dirty="0"/>
              <a:t>  </a:t>
            </a:r>
            <a:r>
              <a:rPr lang="en-US" dirty="0">
                <a:latin typeface="+mj-lt"/>
              </a:rPr>
              <a:t>Date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7645" y="1710672"/>
            <a:ext cx="4188711" cy="1415772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Helvetica Neue Light"/>
                <a:cs typeface="Helvetica Neue Light"/>
              </a:rPr>
              <a:t>pydxFarmAnalyze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Helvetica Neue Light"/>
                <a:cs typeface="Helvetica Neue Light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569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6291499" y="1308902"/>
            <a:ext cx="2476072" cy="3526604"/>
          </a:xfrm>
        </p:spPr>
        <p:txBody>
          <a:bodyPr/>
          <a:lstStyle/>
          <a:p>
            <a:pPr marL="0" indent="0">
              <a:lnSpc>
                <a:spcPct val="100000"/>
              </a:lnSpc>
              <a:buFont typeface="Wingdings" charset="2"/>
              <a:buNone/>
            </a:pPr>
            <a:r>
              <a:rPr lang="en-US" sz="1100" dirty="0"/>
              <a:t>On this section we review the 85% percentile of CPU and Network usage on each delphix engine.</a:t>
            </a:r>
          </a:p>
          <a:p>
            <a:pPr marL="0" indent="0">
              <a:lnSpc>
                <a:spcPct val="100000"/>
              </a:lnSpc>
              <a:buFont typeface="Wingdings" charset="2"/>
              <a:buNone/>
            </a:pPr>
            <a:r>
              <a:rPr lang="en-US" sz="1100" dirty="0"/>
              <a:t>On the graph you can see 1 week data (one max point of 85% percentile per week over the period). </a:t>
            </a:r>
          </a:p>
          <a:p>
            <a:pPr marL="0" indent="0">
              <a:lnSpc>
                <a:spcPct val="100000"/>
              </a:lnSpc>
              <a:buFont typeface="Wingdings" charset="2"/>
              <a:buNone/>
            </a:pPr>
            <a:r>
              <a:rPr lang="en-US" sz="1100" dirty="0"/>
              <a:t>For capacity sizing we should use the 85% percentile of data, but on this graph we also add the max network throughput test data for Transmit and Receive for reference.</a:t>
            </a:r>
          </a:p>
          <a:p>
            <a:pPr marL="0" indent="0">
              <a:lnSpc>
                <a:spcPct val="100000"/>
              </a:lnSpc>
              <a:buFont typeface="Wingdings" charset="2"/>
              <a:buNone/>
            </a:pPr>
            <a:r>
              <a:rPr lang="en-US" sz="1100" dirty="0"/>
              <a:t>While this analysis is useful for the majority of the cases, further analysis may be needed.</a:t>
            </a:r>
          </a:p>
          <a:p>
            <a:pPr marL="0" indent="0">
              <a:lnSpc>
                <a:spcPct val="100000"/>
              </a:lnSpc>
              <a:buFont typeface="Wingdings" charset="2"/>
              <a:buNone/>
            </a:pPr>
            <a:r>
              <a:rPr lang="en-US" sz="1100" dirty="0"/>
              <a:t>Throughput test data is max value across all environments and may differ based on environment. </a:t>
            </a:r>
            <a:r>
              <a:rPr lang="en-US" sz="1100"/>
              <a:t>It`s </a:t>
            </a:r>
            <a:r>
              <a:rPr lang="en-US" sz="1100" dirty="0"/>
              <a:t>available only if tests are conducted.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4779" y="1351580"/>
            <a:ext cx="52015" cy="33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1539" y="441864"/>
            <a:ext cx="8406034" cy="4016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CPU / Network Usage Across Farm</a:t>
            </a:r>
          </a:p>
        </p:txBody>
      </p:sp>
    </p:spTree>
    <p:extLst>
      <p:ext uri="{BB962C8B-B14F-4D97-AF65-F5344CB8AC3E}">
        <p14:creationId xmlns:p14="http://schemas.microsoft.com/office/powerpoint/2010/main" val="9409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lphix_Template_081717">
  <a:themeElements>
    <a:clrScheme name="Custom 1">
      <a:dk1>
        <a:srgbClr val="2C2C2C"/>
      </a:dk1>
      <a:lt1>
        <a:srgbClr val="FFFFFF"/>
      </a:lt1>
      <a:dk2>
        <a:srgbClr val="FFFFFF"/>
      </a:dk2>
      <a:lt2>
        <a:srgbClr val="E8E8E8"/>
      </a:lt2>
      <a:accent1>
        <a:srgbClr val="1AD6F5"/>
      </a:accent1>
      <a:accent2>
        <a:srgbClr val="004E66"/>
      </a:accent2>
      <a:accent3>
        <a:srgbClr val="FD5923"/>
      </a:accent3>
      <a:accent4>
        <a:srgbClr val="B22E74"/>
      </a:accent4>
      <a:accent5>
        <a:srgbClr val="2D2D2D"/>
      </a:accent5>
      <a:accent6>
        <a:srgbClr val="E8E8E8"/>
      </a:accent6>
      <a:hlink>
        <a:srgbClr val="00B0F0"/>
      </a:hlink>
      <a:folHlink>
        <a:srgbClr val="B22E74"/>
      </a:folHlink>
    </a:clrScheme>
    <a:fontScheme name="Delphix">
      <a:majorFont>
        <a:latin typeface="Helvetica Neue Thin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91440" bIns="91440" rtlCol="0">
        <a:spAutoFit/>
      </a:bodyPr>
      <a:lstStyle>
        <a:defPPr algn="ctr">
          <a:defRPr dirty="0" smtClean="0">
            <a:solidFill>
              <a:schemeClr val="bg2">
                <a:lumMod val="25000"/>
              </a:schemeClr>
            </a:solidFill>
            <a:latin typeface="Helvetica Neue" panose="02000503000000020004" pitchFamily="5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Delphix_Template_081717.thmx</Template>
  <TotalTime>4851</TotalTime>
  <Words>137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.AppleSystemUIFont</vt:lpstr>
      <vt:lpstr>Arial</vt:lpstr>
      <vt:lpstr>Calibri</vt:lpstr>
      <vt:lpstr>Helvetica Neue</vt:lpstr>
      <vt:lpstr>Helvetica Neue Light</vt:lpstr>
      <vt:lpstr>Helvetica Neue Medium</vt:lpstr>
      <vt:lpstr>Helvetica Neue Regular</vt:lpstr>
      <vt:lpstr>Helvetica Neue Thin</vt:lpstr>
      <vt:lpstr>Lucida Grande</vt:lpstr>
      <vt:lpstr>Wingdings</vt:lpstr>
      <vt:lpstr>Delphix_Template_081717</vt:lpstr>
      <vt:lpstr>PowerPoint Presentation</vt:lpstr>
      <vt:lpstr>CPU / Network Usage Across Farm</vt:lpstr>
    </vt:vector>
  </TitlesOfParts>
  <Company>Julie Hess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a bold layout with lots of color</dc:title>
  <dc:creator>Julie Hess</dc:creator>
  <cp:lastModifiedBy>Ajay Thotangare</cp:lastModifiedBy>
  <cp:revision>320</cp:revision>
  <dcterms:created xsi:type="dcterms:W3CDTF">2016-07-27T20:05:14Z</dcterms:created>
  <dcterms:modified xsi:type="dcterms:W3CDTF">2020-04-26T21:44:50Z</dcterms:modified>
</cp:coreProperties>
</file>