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Jua" panose="020B0604020202020204" charset="-127"/>
      <p:regular r:id="rId31"/>
    </p:embeddedFont>
    <p:embeddedFont>
      <p:font typeface="Sansita" panose="020B0604020202020204" charset="0"/>
      <p:regular r:id="rId32"/>
      <p:bold r:id="rId33"/>
      <p:italic r:id="rId34"/>
      <p:boldItalic r:id="rId35"/>
    </p:embeddedFont>
    <p:embeddedFont>
      <p:font typeface="Maven Pro" panose="020B0604020202020204" charset="0"/>
      <p:regular r:id="rId36"/>
      <p:bold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463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0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bc94c307f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bc94c307f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bc94c307f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bc94c307f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4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95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a07148df3c_0_8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a07148df3c_0_8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29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bc94c307f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bc94c307f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41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bc94c307f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bc94c307f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40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bc94c307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bc94c307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6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bc94c307f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bc94c307f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60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bc94c307f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bc94c307f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36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bc94c307f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bc94c307f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8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669c8b86c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669c8b86c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19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c1e309668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c1e309668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3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bc94c307f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bc94c307f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8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bc94c307f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bc94c307f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6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bc94c307f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bc94c307f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4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46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bc94c307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bc94c307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31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bc94c307f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bc94c307f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3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 rot="10800000" flipH="1">
            <a:off x="3757235" y="3896278"/>
            <a:ext cx="1629538" cy="990036"/>
            <a:chOff x="4422200" y="1605489"/>
            <a:chExt cx="3671784" cy="2230815"/>
          </a:xfrm>
        </p:grpSpPr>
        <p:sp>
          <p:nvSpPr>
            <p:cNvPr id="299" name="Google Shape;299;p1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1"/>
          <p:cNvSpPr txBox="1">
            <a:spLocks noGrp="1"/>
          </p:cNvSpPr>
          <p:nvPr>
            <p:ph type="title" hasCustomPrompt="1"/>
          </p:nvPr>
        </p:nvSpPr>
        <p:spPr>
          <a:xfrm>
            <a:off x="1296450" y="1586050"/>
            <a:ext cx="6551100" cy="16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296450" y="3004538"/>
            <a:ext cx="65511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9" name="Google Shape;319;p11"/>
          <p:cNvSpPr/>
          <p:nvPr/>
        </p:nvSpPr>
        <p:spPr>
          <a:xfrm rot="5117222">
            <a:off x="1729078" y="-292184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-5117222" flipH="1">
            <a:off x="6396328" y="-292184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11"/>
          <p:cNvGrpSpPr/>
          <p:nvPr/>
        </p:nvGrpSpPr>
        <p:grpSpPr>
          <a:xfrm rot="-1053861" flipH="1">
            <a:off x="653310" y="3804207"/>
            <a:ext cx="597044" cy="926540"/>
            <a:chOff x="7686063" y="677323"/>
            <a:chExt cx="781665" cy="1213051"/>
          </a:xfrm>
        </p:grpSpPr>
        <p:sp>
          <p:nvSpPr>
            <p:cNvPr id="322" name="Google Shape;322;p1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1"/>
          <p:cNvGrpSpPr/>
          <p:nvPr/>
        </p:nvGrpSpPr>
        <p:grpSpPr>
          <a:xfrm rot="928098">
            <a:off x="7931699" y="3804236"/>
            <a:ext cx="597009" cy="926486"/>
            <a:chOff x="7686063" y="677323"/>
            <a:chExt cx="781665" cy="1213051"/>
          </a:xfrm>
        </p:grpSpPr>
        <p:sp>
          <p:nvSpPr>
            <p:cNvPr id="328" name="Google Shape;328;p1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16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20"/>
          <p:cNvGrpSpPr/>
          <p:nvPr/>
        </p:nvGrpSpPr>
        <p:grpSpPr>
          <a:xfrm rot="-3789647" flipH="1">
            <a:off x="-53049" y="-1287224"/>
            <a:ext cx="2144455" cy="3370062"/>
            <a:chOff x="3524150" y="1726375"/>
            <a:chExt cx="2144400" cy="3369975"/>
          </a:xfrm>
        </p:grpSpPr>
        <p:sp>
          <p:nvSpPr>
            <p:cNvPr id="495" name="Google Shape;495;p20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 rot="1461756">
            <a:off x="236275" y="4567731"/>
            <a:ext cx="345866" cy="315803"/>
            <a:chOff x="7898886" y="4124026"/>
            <a:chExt cx="525113" cy="479469"/>
          </a:xfrm>
        </p:grpSpPr>
        <p:sp>
          <p:nvSpPr>
            <p:cNvPr id="512" name="Google Shape;512;p20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7696154" y="463595"/>
            <a:ext cx="493642" cy="528561"/>
            <a:chOff x="7696154" y="463595"/>
            <a:chExt cx="493642" cy="528561"/>
          </a:xfrm>
        </p:grpSpPr>
        <p:sp>
          <p:nvSpPr>
            <p:cNvPr id="515" name="Google Shape;515;p20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290725" y="351915"/>
            <a:ext cx="1467343" cy="1274153"/>
            <a:chOff x="424563" y="201981"/>
            <a:chExt cx="1467343" cy="1274153"/>
          </a:xfrm>
        </p:grpSpPr>
        <p:sp>
          <p:nvSpPr>
            <p:cNvPr id="97" name="Google Shape;97;p3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rot="-5641879">
            <a:off x="7421423" y="282469"/>
            <a:ext cx="1358635" cy="1413044"/>
            <a:chOff x="7223535" y="3383638"/>
            <a:chExt cx="1358670" cy="1413080"/>
          </a:xfrm>
        </p:grpSpPr>
        <p:sp>
          <p:nvSpPr>
            <p:cNvPr id="101" name="Google Shape;101;p3"/>
            <p:cNvSpPr/>
            <p:nvPr/>
          </p:nvSpPr>
          <p:spPr>
            <a:xfrm rot="-5196720" flipH="1">
              <a:off x="7268368" y="3553113"/>
              <a:ext cx="1246435" cy="105042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196764" flipH="1">
              <a:off x="7229815" y="4591765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196764" flipH="1">
              <a:off x="8377286" y="3388782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03119"/>
            <a:ext cx="38520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>
            <a:spLocks noGrp="1"/>
          </p:cNvSpPr>
          <p:nvPr>
            <p:ph type="subTitle" idx="1"/>
          </p:nvPr>
        </p:nvSpPr>
        <p:spPr>
          <a:xfrm>
            <a:off x="720000" y="2390144"/>
            <a:ext cx="38520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1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803119"/>
            <a:ext cx="38520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3"/>
          </p:nvPr>
        </p:nvSpPr>
        <p:spPr>
          <a:xfrm>
            <a:off x="4572000" y="2390144"/>
            <a:ext cx="38520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4" hasCustomPrompt="1"/>
          </p:nvPr>
        </p:nvSpPr>
        <p:spPr>
          <a:xfrm>
            <a:off x="2646000" y="3084088"/>
            <a:ext cx="38520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5"/>
          </p:nvPr>
        </p:nvSpPr>
        <p:spPr>
          <a:xfrm>
            <a:off x="2646000" y="3670838"/>
            <a:ext cx="38520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21"/>
          <p:cNvGrpSpPr/>
          <p:nvPr/>
        </p:nvGrpSpPr>
        <p:grpSpPr>
          <a:xfrm>
            <a:off x="3757235" y="260215"/>
            <a:ext cx="1629538" cy="990036"/>
            <a:chOff x="4422200" y="1605489"/>
            <a:chExt cx="3671784" cy="2230815"/>
          </a:xfrm>
        </p:grpSpPr>
        <p:sp>
          <p:nvSpPr>
            <p:cNvPr id="526" name="Google Shape;526;p2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21"/>
          <p:cNvSpPr/>
          <p:nvPr/>
        </p:nvSpPr>
        <p:spPr>
          <a:xfrm rot="5682778" flipH="1">
            <a:off x="1729078" y="4215091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 rot="-5682778">
            <a:off x="6396328" y="4215091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21"/>
          <p:cNvGrpSpPr/>
          <p:nvPr/>
        </p:nvGrpSpPr>
        <p:grpSpPr>
          <a:xfrm rot="-9746139">
            <a:off x="640873" y="520557"/>
            <a:ext cx="597044" cy="926540"/>
            <a:chOff x="7686063" y="677323"/>
            <a:chExt cx="781665" cy="1213051"/>
          </a:xfrm>
        </p:grpSpPr>
        <p:sp>
          <p:nvSpPr>
            <p:cNvPr id="547" name="Google Shape;547;p2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 rot="9871902" flipH="1">
            <a:off x="7919261" y="520582"/>
            <a:ext cx="597009" cy="926486"/>
            <a:chOff x="7686063" y="677323"/>
            <a:chExt cx="781665" cy="1213051"/>
          </a:xfrm>
        </p:grpSpPr>
        <p:sp>
          <p:nvSpPr>
            <p:cNvPr id="553" name="Google Shape;553;p2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7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>
            <a:spLocks noGrp="1"/>
          </p:cNvSpPr>
          <p:nvPr>
            <p:ph type="title" hasCustomPrompt="1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0" name="Google Shape;560;p22"/>
          <p:cNvSpPr txBox="1">
            <a:spLocks noGrp="1"/>
          </p:cNvSpPr>
          <p:nvPr>
            <p:ph type="title" idx="2" hasCustomPrompt="1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1" name="Google Shape;561;p22"/>
          <p:cNvSpPr txBox="1">
            <a:spLocks noGrp="1"/>
          </p:cNvSpPr>
          <p:nvPr>
            <p:ph type="title" idx="3" hasCustomPrompt="1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2" name="Google Shape;562;p22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2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568" name="Google Shape;568;p22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569" name="Google Shape;569;p22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581" name="Google Shape;581;p22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2"/>
          <p:cNvGrpSpPr/>
          <p:nvPr/>
        </p:nvGrpSpPr>
        <p:grpSpPr>
          <a:xfrm rot="92202">
            <a:off x="3721718" y="4423049"/>
            <a:ext cx="1085071" cy="540908"/>
            <a:chOff x="-346136" y="3857977"/>
            <a:chExt cx="1254256" cy="625246"/>
          </a:xfrm>
        </p:grpSpPr>
        <p:grpSp>
          <p:nvGrpSpPr>
            <p:cNvPr id="593" name="Google Shape;593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2"/>
          <p:cNvGrpSpPr/>
          <p:nvPr/>
        </p:nvGrpSpPr>
        <p:grpSpPr>
          <a:xfrm rot="-161783" flipH="1">
            <a:off x="4341697" y="4453575"/>
            <a:ext cx="1085129" cy="540937"/>
            <a:chOff x="-346136" y="3857977"/>
            <a:chExt cx="1254256" cy="625246"/>
          </a:xfrm>
        </p:grpSpPr>
        <p:grpSp>
          <p:nvGrpSpPr>
            <p:cNvPr id="602" name="Google Shape;602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603" name="Google Shape;603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7" name="Google Shape;607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610" name="Google Shape;610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" name="Google Shape;614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2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616" name="Google Shape;616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2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 txBox="1">
            <a:spLocks noGrp="1"/>
          </p:cNvSpPr>
          <p:nvPr>
            <p:ph type="body" idx="1"/>
          </p:nvPr>
        </p:nvSpPr>
        <p:spPr>
          <a:xfrm>
            <a:off x="3573600" y="3663062"/>
            <a:ext cx="1996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4" name="Google Shape;624;p23"/>
          <p:cNvSpPr txBox="1">
            <a:spLocks noGrp="1"/>
          </p:cNvSpPr>
          <p:nvPr>
            <p:ph type="body" idx="2"/>
          </p:nvPr>
        </p:nvSpPr>
        <p:spPr>
          <a:xfrm>
            <a:off x="6274800" y="3663062"/>
            <a:ext cx="1996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subTitle" idx="3"/>
          </p:nvPr>
        </p:nvSpPr>
        <p:spPr>
          <a:xfrm>
            <a:off x="3573591" y="3272819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subTitle" idx="4"/>
          </p:nvPr>
        </p:nvSpPr>
        <p:spPr>
          <a:xfrm>
            <a:off x="6274800" y="3272819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body" idx="5"/>
          </p:nvPr>
        </p:nvSpPr>
        <p:spPr>
          <a:xfrm>
            <a:off x="872400" y="3663062"/>
            <a:ext cx="1996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8" name="Google Shape;628;p23"/>
          <p:cNvSpPr txBox="1">
            <a:spLocks noGrp="1"/>
          </p:cNvSpPr>
          <p:nvPr>
            <p:ph type="subTitle" idx="6"/>
          </p:nvPr>
        </p:nvSpPr>
        <p:spPr>
          <a:xfrm>
            <a:off x="872400" y="3272819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onology 2">
  <p:cSld name="CUSTOM_1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 txBox="1">
            <a:spLocks noGrp="1"/>
          </p:cNvSpPr>
          <p:nvPr>
            <p:ph type="title"/>
          </p:nvPr>
        </p:nvSpPr>
        <p:spPr>
          <a:xfrm flipH="1">
            <a:off x="4784538" y="174865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body" idx="1"/>
          </p:nvPr>
        </p:nvSpPr>
        <p:spPr>
          <a:xfrm flipH="1">
            <a:off x="4784538" y="228310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67" name="Google Shape;667;p25"/>
          <p:cNvGrpSpPr/>
          <p:nvPr/>
        </p:nvGrpSpPr>
        <p:grpSpPr>
          <a:xfrm rot="-2199938" flipH="1">
            <a:off x="6483426" y="-440119"/>
            <a:ext cx="1641243" cy="1466815"/>
            <a:chOff x="3536075" y="659925"/>
            <a:chExt cx="2759951" cy="2466630"/>
          </a:xfrm>
        </p:grpSpPr>
        <p:sp>
          <p:nvSpPr>
            <p:cNvPr id="668" name="Google Shape;668;p25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2" name="Google Shape;682;p26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26"/>
          <p:cNvGrpSpPr/>
          <p:nvPr/>
        </p:nvGrpSpPr>
        <p:grpSpPr>
          <a:xfrm rot="-5400000" flipH="1">
            <a:off x="7651903" y="3829878"/>
            <a:ext cx="598287" cy="911009"/>
            <a:chOff x="7686063" y="677323"/>
            <a:chExt cx="781665" cy="1190239"/>
          </a:xfrm>
        </p:grpSpPr>
        <p:sp>
          <p:nvSpPr>
            <p:cNvPr id="684" name="Google Shape;684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>
            <a:off x="888704" y="3824769"/>
            <a:ext cx="598287" cy="921227"/>
            <a:chOff x="7686063" y="677323"/>
            <a:chExt cx="781665" cy="1203589"/>
          </a:xfrm>
        </p:grpSpPr>
        <p:sp>
          <p:nvSpPr>
            <p:cNvPr id="690" name="Google Shape;690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6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696" name="Google Shape;696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6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15" name="Google Shape;715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 rot="-1827695" flipH="1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2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4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40" name="Google Shape;140;p5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46" name="Google Shape;146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rot="4391427">
            <a:off x="382683" y="3755489"/>
            <a:ext cx="1467387" cy="1274191"/>
            <a:chOff x="424563" y="201981"/>
            <a:chExt cx="1467343" cy="1274153"/>
          </a:xfrm>
        </p:grpSpPr>
        <p:sp>
          <p:nvSpPr>
            <p:cNvPr id="150" name="Google Shape;150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6556105">
            <a:off x="7041975" y="241002"/>
            <a:ext cx="1467369" cy="1274175"/>
            <a:chOff x="424563" y="201981"/>
            <a:chExt cx="1467343" cy="1274153"/>
          </a:xfrm>
        </p:grpSpPr>
        <p:sp>
          <p:nvSpPr>
            <p:cNvPr id="154" name="Google Shape;154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61" name="Google Shape;161;p6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67" name="Google Shape;167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2777603"/>
            <a:ext cx="35187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174" name="Google Shape;174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 rot="-10285185">
            <a:off x="8286233" y="4293016"/>
            <a:ext cx="424183" cy="496545"/>
            <a:chOff x="5827575" y="3641525"/>
            <a:chExt cx="202450" cy="236975"/>
          </a:xfrm>
        </p:grpSpPr>
        <p:sp>
          <p:nvSpPr>
            <p:cNvPr id="177" name="Google Shape;177;p7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1856720" y="-653150"/>
            <a:ext cx="5302815" cy="1852584"/>
            <a:chOff x="1867257" y="-799125"/>
            <a:chExt cx="5302815" cy="1852584"/>
          </a:xfrm>
        </p:grpSpPr>
        <p:grpSp>
          <p:nvGrpSpPr>
            <p:cNvPr id="180" name="Google Shape;180;p7"/>
            <p:cNvGrpSpPr/>
            <p:nvPr/>
          </p:nvGrpSpPr>
          <p:grpSpPr>
            <a:xfrm rot="1202847">
              <a:off x="4417764" y="-373290"/>
              <a:ext cx="2661380" cy="1000914"/>
              <a:chOff x="720000" y="3829047"/>
              <a:chExt cx="2057547" cy="773819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7"/>
            <p:cNvSpPr/>
            <p:nvPr/>
          </p:nvSpPr>
          <p:spPr>
            <a:xfrm rot="-1202736" flipH="1">
              <a:off x="2347914" y="-67984"/>
              <a:ext cx="2106098" cy="47487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-1202736" flipH="1">
              <a:off x="1886936" y="432190"/>
              <a:ext cx="570179" cy="215596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-1202736" flipH="1">
              <a:off x="2084105" y="56876"/>
              <a:ext cx="490064" cy="298693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-1202736" flipH="1">
              <a:off x="2439670" y="244019"/>
              <a:ext cx="443828" cy="411456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-1202736" flipH="1">
              <a:off x="2559718" y="-237730"/>
              <a:ext cx="365250" cy="401465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-1202736" flipH="1">
              <a:off x="2925979" y="84111"/>
              <a:ext cx="347512" cy="410687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-1202736" flipH="1">
              <a:off x="2948826" y="-399110"/>
              <a:ext cx="360608" cy="434574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-1202736" flipH="1">
              <a:off x="3339515" y="-12425"/>
              <a:ext cx="409150" cy="35983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-1202736" flipH="1">
              <a:off x="3428772" y="-501243"/>
              <a:ext cx="320551" cy="462304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rot="-1202736" flipH="1">
              <a:off x="2563638" y="54996"/>
              <a:ext cx="191125" cy="163365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-1202736" flipH="1">
              <a:off x="3245348" y="-16168"/>
              <a:ext cx="196013" cy="205882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1202736" flipH="1">
              <a:off x="3374733" y="-244907"/>
              <a:ext cx="132899" cy="207357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1202736" flipH="1">
              <a:off x="2829928" y="124671"/>
              <a:ext cx="162350" cy="178306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rot="-1202736" flipH="1">
              <a:off x="2811586" y="27164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rot="-1202736" flipH="1">
              <a:off x="3253953" y="148775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rot="-1202736" flipH="1">
              <a:off x="3289647" y="-263716"/>
              <a:ext cx="143874" cy="96500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rot="-1202736" flipH="1">
              <a:off x="2887777" y="189912"/>
              <a:ext cx="107168" cy="72583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rot="-1202736" flipH="1">
              <a:off x="3246774" y="58771"/>
              <a:ext cx="107936" cy="72583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-1202736" flipH="1">
              <a:off x="3410691" y="-193779"/>
              <a:ext cx="107660" cy="718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-1202736" flipH="1">
              <a:off x="2485864" y="35344"/>
              <a:ext cx="143567" cy="96562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rot="-1202736" flipH="1">
              <a:off x="2606250" y="61190"/>
              <a:ext cx="107936" cy="72613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rot="-1202736" flipH="1">
              <a:off x="3785332" y="-564564"/>
              <a:ext cx="273546" cy="492524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rot="-1202736" flipH="1">
              <a:off x="3693813" y="-40824"/>
              <a:ext cx="409919" cy="389229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rot="-1202736" flipH="1">
              <a:off x="3996089" y="-253909"/>
              <a:ext cx="418404" cy="12407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rot="-1202736" flipH="1">
              <a:off x="4050461" y="-129678"/>
              <a:ext cx="128688" cy="409150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rot="-1202736" flipH="1">
              <a:off x="3937636" y="-148642"/>
              <a:ext cx="165701" cy="12795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1839686" y="3944087"/>
            <a:ext cx="5464636" cy="1852584"/>
            <a:chOff x="1850223" y="3798112"/>
            <a:chExt cx="5464636" cy="1852584"/>
          </a:xfrm>
        </p:grpSpPr>
        <p:grpSp>
          <p:nvGrpSpPr>
            <p:cNvPr id="234" name="Google Shape;234;p7"/>
            <p:cNvGrpSpPr/>
            <p:nvPr/>
          </p:nvGrpSpPr>
          <p:grpSpPr>
            <a:xfrm rot="-9597153">
              <a:off x="1941151" y="4223947"/>
              <a:ext cx="2661380" cy="1000914"/>
              <a:chOff x="720000" y="3829047"/>
              <a:chExt cx="2057547" cy="773819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 rot="9597153" flipH="1">
              <a:off x="4562551" y="4223947"/>
              <a:ext cx="2661380" cy="1000914"/>
              <a:chOff x="720000" y="3829047"/>
              <a:chExt cx="2057547" cy="773819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avLst/>
                <a:gdLst/>
                <a:ahLst/>
                <a:cxnLst/>
                <a:rect l="l" t="t" r="r" b="b"/>
                <a:pathLst>
                  <a:path w="68508" h="15447" extrusionOk="0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7013" extrusionOk="0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9716" extrusionOk="0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avLst/>
                <a:gdLst/>
                <a:ahLst/>
                <a:cxnLst/>
                <a:rect l="l" t="t" r="r" b="b"/>
                <a:pathLst>
                  <a:path w="14437" h="13384" extrusionOk="0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avLst/>
                <a:gdLst/>
                <a:ahLst/>
                <a:cxnLst/>
                <a:rect l="l" t="t" r="r" b="b"/>
                <a:pathLst>
                  <a:path w="11881" h="13059" extrusionOk="0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13359" extrusionOk="0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4136" extrusionOk="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1705" extrusionOk="0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168558" y="3975580"/>
                <a:ext cx="197199" cy="283404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11924" extrusionOk="0">
                    <a:moveTo>
                      <a:pt x="8296" y="1"/>
                    </a:moveTo>
                    <a:cubicBezTo>
                      <a:pt x="8296" y="1"/>
                      <a:pt x="6291" y="2733"/>
                      <a:pt x="4311" y="5489"/>
                    </a:cubicBezTo>
                    <a:cubicBezTo>
                      <a:pt x="2256" y="8196"/>
                      <a:pt x="226" y="10928"/>
                      <a:pt x="226" y="10928"/>
                    </a:cubicBezTo>
                    <a:lnTo>
                      <a:pt x="176" y="10978"/>
                    </a:lnTo>
                    <a:cubicBezTo>
                      <a:pt x="0" y="11254"/>
                      <a:pt x="101" y="11655"/>
                      <a:pt x="401" y="11830"/>
                    </a:cubicBezTo>
                    <a:cubicBezTo>
                      <a:pt x="500" y="11893"/>
                      <a:pt x="614" y="11923"/>
                      <a:pt x="728" y="11923"/>
                    </a:cubicBezTo>
                    <a:cubicBezTo>
                      <a:pt x="934" y="11923"/>
                      <a:pt x="1141" y="11823"/>
                      <a:pt x="1254" y="11630"/>
                    </a:cubicBezTo>
                    <a:cubicBezTo>
                      <a:pt x="1254" y="11630"/>
                      <a:pt x="3033" y="8748"/>
                      <a:pt x="4812" y="5840"/>
                    </a:cubicBezTo>
                    <a:cubicBezTo>
                      <a:pt x="6542" y="2908"/>
                      <a:pt x="8296" y="1"/>
                      <a:pt x="8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314" extrusionOk="0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6697" extrusionOk="0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745" extrusionOk="0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9" extrusionOk="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361" extrusionOk="0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1" extrusionOk="0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337" extrusionOk="0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670" h="3141" extrusionOk="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avLst/>
                <a:gdLst/>
                <a:ahLst/>
                <a:cxnLst/>
                <a:rect l="l" t="t" r="r" b="b"/>
                <a:pathLst>
                  <a:path w="8898" h="16021" extrusionOk="0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2661" extrusionOk="0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4036" extrusionOk="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309" extrusionOk="0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4162" extrusionOk="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15038" extrusionOk="0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800" extrusionOk="0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7315200" y="2194425"/>
            <a:ext cx="11088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9"/>
          <p:cNvSpPr txBox="1">
            <a:spLocks noGrp="1"/>
          </p:cNvSpPr>
          <p:nvPr>
            <p:ph type="body" idx="2"/>
          </p:nvPr>
        </p:nvSpPr>
        <p:spPr>
          <a:xfrm>
            <a:off x="5191200" y="2621468"/>
            <a:ext cx="32328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5730850" y="1601625"/>
            <a:ext cx="2693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627950" y="2875757"/>
            <a:ext cx="34311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27" name="Google Shape;927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pana?utm_source=slidesgo_template&amp;utm_medium=referral-link&amp;utm_campaign=slidesgo_final_slides&amp;utm_term=pana&amp;utm_content=stories" TargetMode="External"/><Relationship Id="rId7" Type="http://schemas.openxmlformats.org/officeDocument/2006/relationships/hyperlink" Target="https://stories.freepik.com/cuate?utm_source=slidesgo_template&amp;utm_medium=referral-link&amp;utm_campaign=slidesgo_final_slides&amp;utm_term=cuate&amp;utm_content=stori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stories.freepik.com/rafiki?utm_source=slidesgo_template&amp;utm_medium=referral-link&amp;utm_campaign=slidesgo_final_slides&amp;utm_term=rafiki&amp;utm_content=stories" TargetMode="External"/><Relationship Id="rId5" Type="http://schemas.openxmlformats.org/officeDocument/2006/relationships/hyperlink" Target="https://stories.freepik.com/bro?utm_source=slidesgo_template&amp;utm_medium=referral-link&amp;utm_campaign=slidesgo_final_slides&amp;utm_term=bro&amp;utm_content=stories" TargetMode="External"/><Relationship Id="rId4" Type="http://schemas.openxmlformats.org/officeDocument/2006/relationships/hyperlink" Target="https://stories.freepik.com/amico?utm_source=slidesgo_template&amp;utm_medium=referral-link&amp;utm_campaign=slidesgo_final_slides&amp;utm_term=amico&amp;utm_content=stor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628050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473050" y="3628050"/>
            <a:ext cx="41979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Visualization</a:t>
            </a:r>
            <a:endParaRPr b="1"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2193325"/>
            <a:ext cx="6374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Netflix Movies and TV Show</a:t>
            </a:r>
            <a:endParaRPr sz="6600" dirty="0"/>
          </a:p>
        </p:txBody>
      </p:sp>
      <p:sp>
        <p:nvSpPr>
          <p:cNvPr id="936" name="Google Shape;936;p32"/>
          <p:cNvSpPr txBox="1">
            <a:spLocks noGrp="1"/>
          </p:cNvSpPr>
          <p:nvPr>
            <p:ph type="title" idx="4294967295"/>
          </p:nvPr>
        </p:nvSpPr>
        <p:spPr>
          <a:xfrm>
            <a:off x="3712800" y="242750"/>
            <a:ext cx="2550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2F2F2"/>
                </a:solidFill>
              </a:rPr>
              <a:t>Group B</a:t>
            </a:r>
            <a:endParaRPr sz="38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6" cy="521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3"/>
          <p:cNvSpPr/>
          <p:nvPr/>
        </p:nvSpPr>
        <p:spPr>
          <a:xfrm>
            <a:off x="1270551" y="2226048"/>
            <a:ext cx="66027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420160" y="2226048"/>
            <a:ext cx="64533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369414" y="1048550"/>
            <a:ext cx="41811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52" name="Google Shape;1152;p43"/>
          <p:cNvGrpSpPr/>
          <p:nvPr/>
        </p:nvGrpSpPr>
        <p:grpSpPr>
          <a:xfrm>
            <a:off x="2982914" y="-890122"/>
            <a:ext cx="3218965" cy="1185288"/>
            <a:chOff x="3343478" y="539993"/>
            <a:chExt cx="2457038" cy="904731"/>
          </a:xfrm>
        </p:grpSpPr>
        <p:grpSp>
          <p:nvGrpSpPr>
            <p:cNvPr id="1153" name="Google Shape;1153;p43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154" name="Google Shape;1154;p43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3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3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3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3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3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3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43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62" name="Google Shape;1162;p43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3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3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3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3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3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43"/>
          <p:cNvGrpSpPr/>
          <p:nvPr/>
        </p:nvGrpSpPr>
        <p:grpSpPr>
          <a:xfrm>
            <a:off x="1270550" y="3067838"/>
            <a:ext cx="1157825" cy="1469325"/>
            <a:chOff x="1401950" y="2310600"/>
            <a:chExt cx="1157825" cy="1469325"/>
          </a:xfrm>
        </p:grpSpPr>
        <p:sp>
          <p:nvSpPr>
            <p:cNvPr id="1169" name="Google Shape;1169;p43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3"/>
          <p:cNvGrpSpPr/>
          <p:nvPr/>
        </p:nvGrpSpPr>
        <p:grpSpPr>
          <a:xfrm>
            <a:off x="7045150" y="2990138"/>
            <a:ext cx="1157825" cy="1469325"/>
            <a:chOff x="6584225" y="2312688"/>
            <a:chExt cx="1157825" cy="1469325"/>
          </a:xfrm>
        </p:grpSpPr>
        <p:sp>
          <p:nvSpPr>
            <p:cNvPr id="1178" name="Google Shape;1178;p43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3"/>
          <p:cNvGrpSpPr/>
          <p:nvPr/>
        </p:nvGrpSpPr>
        <p:grpSpPr>
          <a:xfrm rot="2171019">
            <a:off x="5087977" y="3051739"/>
            <a:ext cx="830440" cy="1128827"/>
            <a:chOff x="6235481" y="1401251"/>
            <a:chExt cx="606471" cy="733134"/>
          </a:xfrm>
        </p:grpSpPr>
        <p:sp>
          <p:nvSpPr>
            <p:cNvPr id="1187" name="Google Shape;1187;p43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4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4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195" name="Google Shape;1195;p44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196" name="Google Shape;1196;p44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197" name="Google Shape;1197;p44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198" name="Google Shape;1198;p44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199" name="Google Shape;119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2" y="0"/>
            <a:ext cx="5497776" cy="25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4500" y="2329050"/>
            <a:ext cx="6079499" cy="2814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Google Shape;1201;p44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202" name="Google Shape;1202;p44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5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5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5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19" name="Google Shape;1219;p45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20" name="Google Shape;1220;p45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21" name="Google Shape;1221;p45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22" name="Google Shape;1222;p45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223" name="Google Shape;122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172699" cy="245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1347" y="2458975"/>
            <a:ext cx="5762654" cy="268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5" name="Google Shape;1225;p45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226" name="Google Shape;1226;p45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6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6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6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43" name="Google Shape;1243;p46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44" name="Google Shape;1244;p46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45" name="Google Shape;1245;p46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46" name="Google Shape;1246;p46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247" name="Google Shape;124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675869" cy="25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1521" y="2554201"/>
            <a:ext cx="5648350" cy="258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9" name="Google Shape;1249;p46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250" name="Google Shape;1250;p46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7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7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47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67" name="Google Shape;1267;p47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68" name="Google Shape;1268;p47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69" name="Google Shape;1269;p47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70" name="Google Shape;1270;p47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271" name="Google Shape;127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375512" cy="24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0750" y="2433575"/>
            <a:ext cx="5934300" cy="270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3" name="Google Shape;1273;p47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274" name="Google Shape;1274;p47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8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8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8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91" name="Google Shape;1291;p48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92" name="Google Shape;1292;p48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93" name="Google Shape;1293;p48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294" name="Google Shape;1294;p48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295" name="Google Shape;129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315212" cy="23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5750" y="2344950"/>
            <a:ext cx="6008249" cy="272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48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298" name="Google Shape;1298;p48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9"/>
          <p:cNvSpPr txBox="1">
            <a:spLocks noGrp="1"/>
          </p:cNvSpPr>
          <p:nvPr>
            <p:ph type="title" idx="4294967295"/>
          </p:nvPr>
        </p:nvSpPr>
        <p:spPr>
          <a:xfrm>
            <a:off x="1068100" y="66640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49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9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15" name="Google Shape;1315;p49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16" name="Google Shape;1316;p49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17" name="Google Shape;1317;p49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18" name="Google Shape;1318;p49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pic>
        <p:nvPicPr>
          <p:cNvPr id="1319" name="Google Shape;131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511574" cy="250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9325" y="2386900"/>
            <a:ext cx="6076801" cy="275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1" name="Google Shape;1321;p49"/>
          <p:cNvGrpSpPr/>
          <p:nvPr/>
        </p:nvGrpSpPr>
        <p:grpSpPr>
          <a:xfrm rot="633311">
            <a:off x="779741" y="3152835"/>
            <a:ext cx="1240154" cy="1224741"/>
            <a:chOff x="9341035" y="120303"/>
            <a:chExt cx="1721019" cy="1699630"/>
          </a:xfrm>
        </p:grpSpPr>
        <p:sp>
          <p:nvSpPr>
            <p:cNvPr id="1322" name="Google Shape;1322;p49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0"/>
          <p:cNvSpPr txBox="1">
            <a:spLocks noGrp="1"/>
          </p:cNvSpPr>
          <p:nvPr>
            <p:ph type="title" idx="4294967295"/>
          </p:nvPr>
        </p:nvSpPr>
        <p:spPr>
          <a:xfrm>
            <a:off x="1012900" y="35765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KESIMPULAN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0"/>
          <p:cNvSpPr txBox="1">
            <a:spLocks noGrp="1"/>
          </p:cNvSpPr>
          <p:nvPr>
            <p:ph type="body" idx="4294967295"/>
          </p:nvPr>
        </p:nvSpPr>
        <p:spPr>
          <a:xfrm>
            <a:off x="1252436" y="1169999"/>
            <a:ext cx="66309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0"/>
          <p:cNvSpPr txBox="1"/>
          <p:nvPr/>
        </p:nvSpPr>
        <p:spPr>
          <a:xfrm>
            <a:off x="678041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Pana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39" name="Google Shape;1339;p50"/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Amico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40" name="Google Shape;1340;p50"/>
          <p:cNvSpPr txBox="1"/>
          <p:nvPr/>
        </p:nvSpPr>
        <p:spPr>
          <a:xfrm>
            <a:off x="3900404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Bro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41" name="Google Shape;1341;p50"/>
          <p:cNvSpPr txBox="1"/>
          <p:nvPr/>
        </p:nvSpPr>
        <p:spPr>
          <a:xfrm>
            <a:off x="5511563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Rafiki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42" name="Google Shape;1342;p50"/>
          <p:cNvSpPr txBox="1"/>
          <p:nvPr/>
        </p:nvSpPr>
        <p:spPr>
          <a:xfrm>
            <a:off x="7122738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69F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Cuate</a:t>
            </a:r>
            <a:endParaRPr>
              <a:solidFill>
                <a:srgbClr val="869FB2"/>
              </a:solidFill>
            </a:endParaRPr>
          </a:p>
        </p:txBody>
      </p:sp>
      <p:sp>
        <p:nvSpPr>
          <p:cNvPr id="1343" name="Google Shape;1343;p50"/>
          <p:cNvSpPr txBox="1"/>
          <p:nvPr/>
        </p:nvSpPr>
        <p:spPr>
          <a:xfrm>
            <a:off x="471400" y="1170000"/>
            <a:ext cx="8240700" cy="3586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kesimpulan dalam proyek visualisasi data “Netflix Movies and TV Shows Visualisation”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Menggunakan visualisasi data, pembaca mendapatkan informasi mengenai penyebaran Movies dan TV Shows dari masing-masing negara. Bagaimana perkembangan Movies and TV Shows pada beberapa tahun, genre yang dimiliki dan rating pada film tersebut yang dapat membantu penikmat film menentukan film yang akan ditonton.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berisi panel visualisasi yang memberikan gambaran informasi yang mencakup pertanyaan analisis.</a:t>
            </a:r>
            <a:endParaRPr sz="19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3"/>
          <p:cNvSpPr txBox="1">
            <a:spLocks noGrp="1"/>
          </p:cNvSpPr>
          <p:nvPr>
            <p:ph type="title"/>
          </p:nvPr>
        </p:nvSpPr>
        <p:spPr>
          <a:xfrm>
            <a:off x="766700" y="20467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</a:t>
            </a:r>
            <a:endParaRPr/>
          </a:p>
        </p:txBody>
      </p:sp>
      <p:pic>
        <p:nvPicPr>
          <p:cNvPr id="942" name="Google Shape;942;p33"/>
          <p:cNvPicPr preferRelativeResize="0"/>
          <p:nvPr/>
        </p:nvPicPr>
        <p:blipFill rotWithShape="1">
          <a:blip r:embed="rId3">
            <a:alphaModFix/>
          </a:blip>
          <a:srcRect t="16252" b="16252"/>
          <a:stretch/>
        </p:blipFill>
        <p:spPr>
          <a:xfrm>
            <a:off x="563010" y="950688"/>
            <a:ext cx="1246500" cy="1266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43" name="Google Shape;943;p33"/>
          <p:cNvGrpSpPr/>
          <p:nvPr/>
        </p:nvGrpSpPr>
        <p:grpSpPr>
          <a:xfrm rot="-2199938" flipH="1">
            <a:off x="5693151" y="-404594"/>
            <a:ext cx="1641243" cy="1466815"/>
            <a:chOff x="3536075" y="659925"/>
            <a:chExt cx="2759951" cy="2466630"/>
          </a:xfrm>
        </p:grpSpPr>
        <p:sp>
          <p:nvSpPr>
            <p:cNvPr id="944" name="Google Shape;944;p33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33"/>
          <p:cNvGrpSpPr/>
          <p:nvPr/>
        </p:nvGrpSpPr>
        <p:grpSpPr>
          <a:xfrm rot="2199938">
            <a:off x="1728863" y="-404594"/>
            <a:ext cx="1641243" cy="1466815"/>
            <a:chOff x="3536075" y="659925"/>
            <a:chExt cx="2759951" cy="2466630"/>
          </a:xfrm>
        </p:grpSpPr>
        <p:sp>
          <p:nvSpPr>
            <p:cNvPr id="956" name="Google Shape;956;p33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3"/>
          <p:cNvGrpSpPr/>
          <p:nvPr/>
        </p:nvGrpSpPr>
        <p:grpSpPr>
          <a:xfrm rot="-153676" flipH="1">
            <a:off x="5674120" y="1294213"/>
            <a:ext cx="585974" cy="909362"/>
            <a:chOff x="7686063" y="677323"/>
            <a:chExt cx="781665" cy="1213051"/>
          </a:xfrm>
        </p:grpSpPr>
        <p:sp>
          <p:nvSpPr>
            <p:cNvPr id="968" name="Google Shape;968;p33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3" name="Google Shape;973;p33"/>
          <p:cNvPicPr preferRelativeResize="0"/>
          <p:nvPr/>
        </p:nvPicPr>
        <p:blipFill rotWithShape="1">
          <a:blip r:embed="rId4">
            <a:alphaModFix/>
          </a:blip>
          <a:srcRect t="16252" b="16252"/>
          <a:stretch/>
        </p:blipFill>
        <p:spPr>
          <a:xfrm>
            <a:off x="3908385" y="1077350"/>
            <a:ext cx="1246500" cy="1266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4" name="Google Shape;974;p33"/>
          <p:cNvPicPr preferRelativeResize="0"/>
          <p:nvPr/>
        </p:nvPicPr>
        <p:blipFill rotWithShape="1">
          <a:blip r:embed="rId5">
            <a:alphaModFix/>
          </a:blip>
          <a:srcRect t="16252" b="16252"/>
          <a:stretch/>
        </p:blipFill>
        <p:spPr>
          <a:xfrm>
            <a:off x="6945798" y="1077338"/>
            <a:ext cx="1246500" cy="1266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5" name="Google Shape;975;p33"/>
          <p:cNvPicPr preferRelativeResize="0"/>
          <p:nvPr/>
        </p:nvPicPr>
        <p:blipFill rotWithShape="1">
          <a:blip r:embed="rId6">
            <a:alphaModFix/>
          </a:blip>
          <a:srcRect t="11912" b="11920"/>
          <a:stretch/>
        </p:blipFill>
        <p:spPr>
          <a:xfrm>
            <a:off x="2433073" y="3039288"/>
            <a:ext cx="1246500" cy="1266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6" name="Google Shape;976;p33"/>
          <p:cNvPicPr preferRelativeResize="0"/>
          <p:nvPr/>
        </p:nvPicPr>
        <p:blipFill rotWithShape="1">
          <a:blip r:embed="rId7">
            <a:alphaModFix/>
          </a:blip>
          <a:srcRect t="16252" b="16252"/>
          <a:stretch/>
        </p:blipFill>
        <p:spPr>
          <a:xfrm>
            <a:off x="5434473" y="3039288"/>
            <a:ext cx="1246500" cy="1266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77" name="Google Shape;977;p33"/>
          <p:cNvGrpSpPr/>
          <p:nvPr/>
        </p:nvGrpSpPr>
        <p:grpSpPr>
          <a:xfrm rot="1009662">
            <a:off x="1511336" y="914959"/>
            <a:ext cx="425933" cy="439928"/>
            <a:chOff x="7374125" y="1065225"/>
            <a:chExt cx="874506" cy="885921"/>
          </a:xfrm>
        </p:grpSpPr>
        <p:sp>
          <p:nvSpPr>
            <p:cNvPr id="978" name="Google Shape;978;p33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 rot="1009662">
            <a:off x="4731636" y="980984"/>
            <a:ext cx="425933" cy="439928"/>
            <a:chOff x="7374125" y="1065225"/>
            <a:chExt cx="874506" cy="885921"/>
          </a:xfrm>
        </p:grpSpPr>
        <p:sp>
          <p:nvSpPr>
            <p:cNvPr id="982" name="Google Shape;982;p33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3"/>
          <p:cNvGrpSpPr/>
          <p:nvPr/>
        </p:nvGrpSpPr>
        <p:grpSpPr>
          <a:xfrm rot="1009662">
            <a:off x="7869986" y="1021809"/>
            <a:ext cx="425933" cy="439928"/>
            <a:chOff x="7374125" y="1065225"/>
            <a:chExt cx="874506" cy="885921"/>
          </a:xfrm>
        </p:grpSpPr>
        <p:sp>
          <p:nvSpPr>
            <p:cNvPr id="986" name="Google Shape;986;p33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3"/>
          <p:cNvGrpSpPr/>
          <p:nvPr/>
        </p:nvGrpSpPr>
        <p:grpSpPr>
          <a:xfrm rot="1009662">
            <a:off x="6290686" y="2958459"/>
            <a:ext cx="425933" cy="439928"/>
            <a:chOff x="7374125" y="1065225"/>
            <a:chExt cx="874506" cy="885921"/>
          </a:xfrm>
        </p:grpSpPr>
        <p:sp>
          <p:nvSpPr>
            <p:cNvPr id="990" name="Google Shape;990;p33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3"/>
          <p:cNvGrpSpPr/>
          <p:nvPr/>
        </p:nvGrpSpPr>
        <p:grpSpPr>
          <a:xfrm rot="1009662">
            <a:off x="3311486" y="2958459"/>
            <a:ext cx="425933" cy="439928"/>
            <a:chOff x="7374125" y="1065225"/>
            <a:chExt cx="874506" cy="885921"/>
          </a:xfrm>
        </p:grpSpPr>
        <p:sp>
          <p:nvSpPr>
            <p:cNvPr id="994" name="Google Shape;994;p33"/>
            <p:cNvSpPr/>
            <p:nvPr/>
          </p:nvSpPr>
          <p:spPr>
            <a:xfrm>
              <a:off x="7374125" y="1065225"/>
              <a:ext cx="874506" cy="566234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7548170" y="1581236"/>
              <a:ext cx="347132" cy="3699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7829991" y="1566726"/>
              <a:ext cx="337830" cy="371977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3"/>
          <p:cNvGrpSpPr/>
          <p:nvPr/>
        </p:nvGrpSpPr>
        <p:grpSpPr>
          <a:xfrm rot="-153676" flipH="1">
            <a:off x="2420882" y="1294213"/>
            <a:ext cx="585974" cy="909362"/>
            <a:chOff x="7686063" y="677323"/>
            <a:chExt cx="781665" cy="1213051"/>
          </a:xfrm>
        </p:grpSpPr>
        <p:sp>
          <p:nvSpPr>
            <p:cNvPr id="998" name="Google Shape;998;p33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33"/>
          <p:cNvSpPr/>
          <p:nvPr/>
        </p:nvSpPr>
        <p:spPr>
          <a:xfrm>
            <a:off x="436375" y="2389075"/>
            <a:ext cx="16764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 txBox="1">
            <a:spLocks noGrp="1"/>
          </p:cNvSpPr>
          <p:nvPr>
            <p:ph type="subTitle" idx="6"/>
          </p:nvPr>
        </p:nvSpPr>
        <p:spPr>
          <a:xfrm>
            <a:off x="331375" y="2344250"/>
            <a:ext cx="1886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Delpia Yesica Marpaung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12S19007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05" name="Google Shape;1005;p33"/>
          <p:cNvSpPr/>
          <p:nvPr/>
        </p:nvSpPr>
        <p:spPr>
          <a:xfrm>
            <a:off x="3733788" y="2389088"/>
            <a:ext cx="16764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3"/>
          <p:cNvSpPr txBox="1">
            <a:spLocks noGrp="1"/>
          </p:cNvSpPr>
          <p:nvPr>
            <p:ph type="subTitle" idx="6"/>
          </p:nvPr>
        </p:nvSpPr>
        <p:spPr>
          <a:xfrm>
            <a:off x="3628788" y="2344263"/>
            <a:ext cx="1886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Marwani Claudia N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12S19008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1007" name="Google Shape;1007;p33"/>
          <p:cNvGrpSpPr/>
          <p:nvPr/>
        </p:nvGrpSpPr>
        <p:grpSpPr>
          <a:xfrm rot="-153676" flipH="1">
            <a:off x="4276982" y="3208288"/>
            <a:ext cx="585974" cy="909362"/>
            <a:chOff x="7686063" y="677323"/>
            <a:chExt cx="781665" cy="1213051"/>
          </a:xfrm>
        </p:grpSpPr>
        <p:sp>
          <p:nvSpPr>
            <p:cNvPr id="1008" name="Google Shape;1008;p33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3"/>
          <p:cNvSpPr/>
          <p:nvPr/>
        </p:nvSpPr>
        <p:spPr>
          <a:xfrm>
            <a:off x="6771200" y="2389075"/>
            <a:ext cx="16764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 txBox="1">
            <a:spLocks noGrp="1"/>
          </p:cNvSpPr>
          <p:nvPr>
            <p:ph type="subTitle" idx="6"/>
          </p:nvPr>
        </p:nvSpPr>
        <p:spPr>
          <a:xfrm>
            <a:off x="6666200" y="2344250"/>
            <a:ext cx="1886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Regita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12S19045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15" name="Google Shape;1015;p33"/>
          <p:cNvSpPr/>
          <p:nvPr/>
        </p:nvSpPr>
        <p:spPr>
          <a:xfrm>
            <a:off x="2258475" y="4351025"/>
            <a:ext cx="16764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3"/>
          <p:cNvSpPr txBox="1">
            <a:spLocks noGrp="1"/>
          </p:cNvSpPr>
          <p:nvPr>
            <p:ph type="subTitle" idx="6"/>
          </p:nvPr>
        </p:nvSpPr>
        <p:spPr>
          <a:xfrm>
            <a:off x="2153475" y="4306200"/>
            <a:ext cx="1886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Mariana Br Anturi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12S19049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17" name="Google Shape;1017;p33"/>
          <p:cNvSpPr/>
          <p:nvPr/>
        </p:nvSpPr>
        <p:spPr>
          <a:xfrm>
            <a:off x="5259875" y="4351025"/>
            <a:ext cx="16764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3"/>
          <p:cNvSpPr txBox="1">
            <a:spLocks noGrp="1"/>
          </p:cNvSpPr>
          <p:nvPr>
            <p:ph type="subTitle" idx="6"/>
          </p:nvPr>
        </p:nvSpPr>
        <p:spPr>
          <a:xfrm>
            <a:off x="5154875" y="4306200"/>
            <a:ext cx="1886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Rointan Y E Simamora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12S19054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51"/>
          <p:cNvGrpSpPr/>
          <p:nvPr/>
        </p:nvGrpSpPr>
        <p:grpSpPr>
          <a:xfrm rot="-153860" flipH="1">
            <a:off x="4639136" y="1210631"/>
            <a:ext cx="718053" cy="1114333"/>
            <a:chOff x="7686063" y="677323"/>
            <a:chExt cx="781665" cy="1213051"/>
          </a:xfrm>
        </p:grpSpPr>
        <p:sp>
          <p:nvSpPr>
            <p:cNvPr id="1349" name="Google Shape;1349;p5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51"/>
          <p:cNvGrpSpPr/>
          <p:nvPr/>
        </p:nvGrpSpPr>
        <p:grpSpPr>
          <a:xfrm rot="-153860" flipH="1">
            <a:off x="612111" y="3601981"/>
            <a:ext cx="718053" cy="1114333"/>
            <a:chOff x="7686063" y="677323"/>
            <a:chExt cx="781665" cy="1213051"/>
          </a:xfrm>
        </p:grpSpPr>
        <p:sp>
          <p:nvSpPr>
            <p:cNvPr id="1355" name="Google Shape;1355;p5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51"/>
          <p:cNvGrpSpPr/>
          <p:nvPr/>
        </p:nvGrpSpPr>
        <p:grpSpPr>
          <a:xfrm rot="633311">
            <a:off x="5483441" y="1028285"/>
            <a:ext cx="1240154" cy="1224741"/>
            <a:chOff x="9341035" y="120303"/>
            <a:chExt cx="1721019" cy="1699630"/>
          </a:xfrm>
        </p:grpSpPr>
        <p:sp>
          <p:nvSpPr>
            <p:cNvPr id="1361" name="Google Shape;1361;p51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1" name="Google Shape;1371;p51"/>
          <p:cNvSpPr txBox="1">
            <a:spLocks noGrp="1"/>
          </p:cNvSpPr>
          <p:nvPr>
            <p:ph type="ctrTitle" idx="4294967295"/>
          </p:nvPr>
        </p:nvSpPr>
        <p:spPr>
          <a:xfrm>
            <a:off x="2627400" y="2101125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grpSp>
        <p:nvGrpSpPr>
          <p:cNvPr id="1372" name="Google Shape;1372;p51"/>
          <p:cNvGrpSpPr/>
          <p:nvPr/>
        </p:nvGrpSpPr>
        <p:grpSpPr>
          <a:xfrm>
            <a:off x="3064487" y="3332914"/>
            <a:ext cx="2225399" cy="649616"/>
            <a:chOff x="3459300" y="300775"/>
            <a:chExt cx="2225399" cy="649616"/>
          </a:xfrm>
        </p:grpSpPr>
        <p:sp>
          <p:nvSpPr>
            <p:cNvPr id="1373" name="Google Shape;1373;p51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1"/>
          <p:cNvGrpSpPr/>
          <p:nvPr/>
        </p:nvGrpSpPr>
        <p:grpSpPr>
          <a:xfrm flipH="1">
            <a:off x="2774738" y="1315839"/>
            <a:ext cx="2225399" cy="649616"/>
            <a:chOff x="3459300" y="300775"/>
            <a:chExt cx="2225399" cy="649616"/>
          </a:xfrm>
        </p:grpSpPr>
        <p:sp>
          <p:nvSpPr>
            <p:cNvPr id="1377" name="Google Shape;1377;p51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51"/>
          <p:cNvGrpSpPr/>
          <p:nvPr/>
        </p:nvGrpSpPr>
        <p:grpSpPr>
          <a:xfrm rot="-2531254">
            <a:off x="1136699" y="873799"/>
            <a:ext cx="1240099" cy="1224687"/>
            <a:chOff x="9341035" y="120303"/>
            <a:chExt cx="1721019" cy="1699630"/>
          </a:xfrm>
        </p:grpSpPr>
        <p:sp>
          <p:nvSpPr>
            <p:cNvPr id="1381" name="Google Shape;1381;p51"/>
            <p:cNvSpPr/>
            <p:nvPr/>
          </p:nvSpPr>
          <p:spPr>
            <a:xfrm rot="1100226">
              <a:off x="9696227" y="380362"/>
              <a:ext cx="1243721" cy="976977"/>
            </a:xfrm>
            <a:custGeom>
              <a:avLst/>
              <a:gdLst/>
              <a:ahLst/>
              <a:cxnLst/>
              <a:rect l="l" t="t" r="r" b="b"/>
              <a:pathLst>
                <a:path w="49750" h="39080" extrusionOk="0">
                  <a:moveTo>
                    <a:pt x="25442" y="0"/>
                  </a:moveTo>
                  <a:cubicBezTo>
                    <a:pt x="24313" y="0"/>
                    <a:pt x="23159" y="104"/>
                    <a:pt x="21980" y="314"/>
                  </a:cubicBezTo>
                  <a:cubicBezTo>
                    <a:pt x="251" y="4549"/>
                    <a:pt x="0" y="30915"/>
                    <a:pt x="0" y="30915"/>
                  </a:cubicBezTo>
                  <a:cubicBezTo>
                    <a:pt x="0" y="30915"/>
                    <a:pt x="4300" y="39080"/>
                    <a:pt x="18640" y="39080"/>
                  </a:cubicBezTo>
                  <a:cubicBezTo>
                    <a:pt x="26058" y="39080"/>
                    <a:pt x="36163" y="36895"/>
                    <a:pt x="49750" y="30264"/>
                  </a:cubicBezTo>
                  <a:cubicBezTo>
                    <a:pt x="46384" y="11534"/>
                    <a:pt x="37370" y="0"/>
                    <a:pt x="2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 rot="1100226">
              <a:off x="9844172" y="314949"/>
              <a:ext cx="418565" cy="934203"/>
            </a:xfrm>
            <a:custGeom>
              <a:avLst/>
              <a:gdLst/>
              <a:ahLst/>
              <a:cxnLst/>
              <a:rect l="l" t="t" r="r" b="b"/>
              <a:pathLst>
                <a:path w="16743" h="37369" extrusionOk="0">
                  <a:moveTo>
                    <a:pt x="16642" y="0"/>
                  </a:moveTo>
                  <a:cubicBezTo>
                    <a:pt x="12031" y="0"/>
                    <a:pt x="9123" y="4587"/>
                    <a:pt x="7444" y="8346"/>
                  </a:cubicBezTo>
                  <a:cubicBezTo>
                    <a:pt x="4462" y="16968"/>
                    <a:pt x="1204" y="25865"/>
                    <a:pt x="1" y="35013"/>
                  </a:cubicBezTo>
                  <a:cubicBezTo>
                    <a:pt x="1580" y="35940"/>
                    <a:pt x="3534" y="36767"/>
                    <a:pt x="5966" y="37369"/>
                  </a:cubicBezTo>
                  <a:cubicBezTo>
                    <a:pt x="7996" y="25088"/>
                    <a:pt x="7093" y="9900"/>
                    <a:pt x="16467" y="952"/>
                  </a:cubicBezTo>
                  <a:cubicBezTo>
                    <a:pt x="16567" y="877"/>
                    <a:pt x="16642" y="777"/>
                    <a:pt x="16743" y="702"/>
                  </a:cubicBezTo>
                  <a:cubicBezTo>
                    <a:pt x="16717" y="451"/>
                    <a:pt x="16667" y="226"/>
                    <a:pt x="16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 rot="1100226">
              <a:off x="9733627" y="301359"/>
              <a:ext cx="416040" cy="775707"/>
            </a:xfrm>
            <a:custGeom>
              <a:avLst/>
              <a:gdLst/>
              <a:ahLst/>
              <a:cxnLst/>
              <a:rect l="l" t="t" r="r" b="b"/>
              <a:pathLst>
                <a:path w="16642" h="31029" extrusionOk="0">
                  <a:moveTo>
                    <a:pt x="16642" y="1"/>
                  </a:moveTo>
                  <a:lnTo>
                    <a:pt x="16642" y="1"/>
                  </a:lnTo>
                  <a:cubicBezTo>
                    <a:pt x="201" y="7119"/>
                    <a:pt x="0" y="28973"/>
                    <a:pt x="0" y="28973"/>
                  </a:cubicBezTo>
                  <a:cubicBezTo>
                    <a:pt x="0" y="28973"/>
                    <a:pt x="451" y="29850"/>
                    <a:pt x="1579" y="31028"/>
                  </a:cubicBezTo>
                  <a:cubicBezTo>
                    <a:pt x="4136" y="19449"/>
                    <a:pt x="7243" y="6868"/>
                    <a:pt x="16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 rot="1100226">
              <a:off x="10084218" y="387401"/>
              <a:ext cx="263794" cy="937028"/>
            </a:xfrm>
            <a:custGeom>
              <a:avLst/>
              <a:gdLst/>
              <a:ahLst/>
              <a:cxnLst/>
              <a:rect l="l" t="t" r="r" b="b"/>
              <a:pathLst>
                <a:path w="10552" h="37482" extrusionOk="0">
                  <a:moveTo>
                    <a:pt x="6542" y="1"/>
                  </a:moveTo>
                  <a:cubicBezTo>
                    <a:pt x="6441" y="76"/>
                    <a:pt x="6366" y="176"/>
                    <a:pt x="6266" y="251"/>
                  </a:cubicBezTo>
                  <a:cubicBezTo>
                    <a:pt x="3484" y="9274"/>
                    <a:pt x="2657" y="18272"/>
                    <a:pt x="1830" y="27695"/>
                  </a:cubicBezTo>
                  <a:cubicBezTo>
                    <a:pt x="1830" y="30201"/>
                    <a:pt x="577" y="32708"/>
                    <a:pt x="176" y="35640"/>
                  </a:cubicBezTo>
                  <a:cubicBezTo>
                    <a:pt x="75" y="36217"/>
                    <a:pt x="25" y="36793"/>
                    <a:pt x="0" y="37344"/>
                  </a:cubicBezTo>
                  <a:cubicBezTo>
                    <a:pt x="1003" y="37433"/>
                    <a:pt x="2059" y="37482"/>
                    <a:pt x="3174" y="37482"/>
                  </a:cubicBezTo>
                  <a:cubicBezTo>
                    <a:pt x="4596" y="37482"/>
                    <a:pt x="6115" y="37402"/>
                    <a:pt x="7745" y="37219"/>
                  </a:cubicBezTo>
                  <a:cubicBezTo>
                    <a:pt x="10552" y="24813"/>
                    <a:pt x="8446" y="12407"/>
                    <a:pt x="6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 rot="1100226">
              <a:off x="10246160" y="414595"/>
              <a:ext cx="342117" cy="941728"/>
            </a:xfrm>
            <a:custGeom>
              <a:avLst/>
              <a:gdLst/>
              <a:ahLst/>
              <a:cxnLst/>
              <a:rect l="l" t="t" r="r" b="b"/>
              <a:pathLst>
                <a:path w="13685" h="37670" extrusionOk="0">
                  <a:moveTo>
                    <a:pt x="1780" y="0"/>
                  </a:moveTo>
                  <a:cubicBezTo>
                    <a:pt x="1203" y="50"/>
                    <a:pt x="602" y="100"/>
                    <a:pt x="0" y="226"/>
                  </a:cubicBezTo>
                  <a:cubicBezTo>
                    <a:pt x="4938" y="11704"/>
                    <a:pt x="7820" y="24837"/>
                    <a:pt x="7469" y="37669"/>
                  </a:cubicBezTo>
                  <a:cubicBezTo>
                    <a:pt x="9349" y="37243"/>
                    <a:pt x="11304" y="36692"/>
                    <a:pt x="13409" y="36040"/>
                  </a:cubicBezTo>
                  <a:cubicBezTo>
                    <a:pt x="13685" y="23308"/>
                    <a:pt x="9248" y="10376"/>
                    <a:pt x="1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 rot="1100226">
              <a:off x="10328290" y="468098"/>
              <a:ext cx="528838" cy="851130"/>
            </a:xfrm>
            <a:custGeom>
              <a:avLst/>
              <a:gdLst/>
              <a:ahLst/>
              <a:cxnLst/>
              <a:rect l="l" t="t" r="r" b="b"/>
              <a:pathLst>
                <a:path w="21154" h="34046" extrusionOk="0">
                  <a:moveTo>
                    <a:pt x="560" y="0"/>
                  </a:moveTo>
                  <a:cubicBezTo>
                    <a:pt x="375" y="0"/>
                    <a:pt x="189" y="4"/>
                    <a:pt x="1" y="10"/>
                  </a:cubicBezTo>
                  <a:cubicBezTo>
                    <a:pt x="10001" y="5047"/>
                    <a:pt x="10903" y="16100"/>
                    <a:pt x="13660" y="26777"/>
                  </a:cubicBezTo>
                  <a:cubicBezTo>
                    <a:pt x="14086" y="28030"/>
                    <a:pt x="14913" y="30110"/>
                    <a:pt x="15339" y="31363"/>
                  </a:cubicBezTo>
                  <a:cubicBezTo>
                    <a:pt x="15665" y="32266"/>
                    <a:pt x="15941" y="33168"/>
                    <a:pt x="16166" y="34045"/>
                  </a:cubicBezTo>
                  <a:cubicBezTo>
                    <a:pt x="17770" y="33419"/>
                    <a:pt x="19450" y="32717"/>
                    <a:pt x="21154" y="31940"/>
                  </a:cubicBezTo>
                  <a:cubicBezTo>
                    <a:pt x="19675" y="18807"/>
                    <a:pt x="14888" y="5574"/>
                    <a:pt x="2181" y="85"/>
                  </a:cubicBezTo>
                  <a:cubicBezTo>
                    <a:pt x="1655" y="29"/>
                    <a:pt x="1115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 rot="1100226">
              <a:off x="9393397" y="1003892"/>
              <a:ext cx="1562639" cy="585086"/>
            </a:xfrm>
            <a:custGeom>
              <a:avLst/>
              <a:gdLst/>
              <a:ahLst/>
              <a:cxnLst/>
              <a:rect l="l" t="t" r="r" b="b"/>
              <a:pathLst>
                <a:path w="62507" h="23404" extrusionOk="0">
                  <a:moveTo>
                    <a:pt x="55263" y="1"/>
                  </a:moveTo>
                  <a:cubicBezTo>
                    <a:pt x="55264" y="1"/>
                    <a:pt x="58296" y="3936"/>
                    <a:pt x="49775" y="7118"/>
                  </a:cubicBezTo>
                  <a:cubicBezTo>
                    <a:pt x="43371" y="9511"/>
                    <a:pt x="34009" y="10685"/>
                    <a:pt x="26496" y="10685"/>
                  </a:cubicBezTo>
                  <a:cubicBezTo>
                    <a:pt x="24012" y="10685"/>
                    <a:pt x="21730" y="10557"/>
                    <a:pt x="19825" y="10301"/>
                  </a:cubicBezTo>
                  <a:cubicBezTo>
                    <a:pt x="12155" y="9274"/>
                    <a:pt x="5865" y="7545"/>
                    <a:pt x="6566" y="3008"/>
                  </a:cubicBezTo>
                  <a:lnTo>
                    <a:pt x="6566" y="3008"/>
                  </a:lnTo>
                  <a:cubicBezTo>
                    <a:pt x="6566" y="3009"/>
                    <a:pt x="0" y="8322"/>
                    <a:pt x="4286" y="17369"/>
                  </a:cubicBezTo>
                  <a:cubicBezTo>
                    <a:pt x="7263" y="20803"/>
                    <a:pt x="15160" y="23404"/>
                    <a:pt x="26309" y="23404"/>
                  </a:cubicBezTo>
                  <a:cubicBezTo>
                    <a:pt x="29238" y="23404"/>
                    <a:pt x="32392" y="23224"/>
                    <a:pt x="35740" y="22833"/>
                  </a:cubicBezTo>
                  <a:cubicBezTo>
                    <a:pt x="51830" y="20953"/>
                    <a:pt x="59499" y="18171"/>
                    <a:pt x="61003" y="10026"/>
                  </a:cubicBezTo>
                  <a:cubicBezTo>
                    <a:pt x="62507" y="1881"/>
                    <a:pt x="55264" y="1"/>
                    <a:pt x="55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 rot="1100226">
              <a:off x="10249215" y="173387"/>
              <a:ext cx="396016" cy="362792"/>
            </a:xfrm>
            <a:custGeom>
              <a:avLst/>
              <a:gdLst/>
              <a:ahLst/>
              <a:cxnLst/>
              <a:rect l="l" t="t" r="r" b="b"/>
              <a:pathLst>
                <a:path w="15841" h="14512" extrusionOk="0">
                  <a:moveTo>
                    <a:pt x="7921" y="1"/>
                  </a:moveTo>
                  <a:cubicBezTo>
                    <a:pt x="3535" y="1"/>
                    <a:pt x="1" y="3234"/>
                    <a:pt x="1" y="7269"/>
                  </a:cubicBezTo>
                  <a:cubicBezTo>
                    <a:pt x="1" y="11279"/>
                    <a:pt x="3535" y="14512"/>
                    <a:pt x="7921" y="14512"/>
                  </a:cubicBezTo>
                  <a:cubicBezTo>
                    <a:pt x="12307" y="14512"/>
                    <a:pt x="15840" y="11279"/>
                    <a:pt x="15840" y="7269"/>
                  </a:cubicBezTo>
                  <a:cubicBezTo>
                    <a:pt x="15840" y="3234"/>
                    <a:pt x="12307" y="1"/>
                    <a:pt x="7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 rot="1100226">
              <a:off x="9621459" y="975052"/>
              <a:ext cx="1216172" cy="258144"/>
            </a:xfrm>
            <a:custGeom>
              <a:avLst/>
              <a:gdLst/>
              <a:ahLst/>
              <a:cxnLst/>
              <a:rect l="l" t="t" r="r" b="b"/>
              <a:pathLst>
                <a:path w="48648" h="10326" extrusionOk="0">
                  <a:moveTo>
                    <a:pt x="48297" y="0"/>
                  </a:moveTo>
                  <a:cubicBezTo>
                    <a:pt x="48096" y="777"/>
                    <a:pt x="47645" y="1529"/>
                    <a:pt x="46993" y="2256"/>
                  </a:cubicBezTo>
                  <a:cubicBezTo>
                    <a:pt x="43359" y="6316"/>
                    <a:pt x="33234" y="8998"/>
                    <a:pt x="19951" y="9449"/>
                  </a:cubicBezTo>
                  <a:cubicBezTo>
                    <a:pt x="19381" y="9468"/>
                    <a:pt x="18827" y="9478"/>
                    <a:pt x="18288" y="9478"/>
                  </a:cubicBezTo>
                  <a:cubicBezTo>
                    <a:pt x="6428" y="9478"/>
                    <a:pt x="1661" y="4896"/>
                    <a:pt x="151" y="2882"/>
                  </a:cubicBezTo>
                  <a:cubicBezTo>
                    <a:pt x="76" y="3308"/>
                    <a:pt x="51" y="3709"/>
                    <a:pt x="1" y="4060"/>
                  </a:cubicBezTo>
                  <a:cubicBezTo>
                    <a:pt x="2056" y="6441"/>
                    <a:pt x="7118" y="10326"/>
                    <a:pt x="18246" y="10326"/>
                  </a:cubicBezTo>
                  <a:cubicBezTo>
                    <a:pt x="18798" y="10326"/>
                    <a:pt x="19374" y="10326"/>
                    <a:pt x="19976" y="10301"/>
                  </a:cubicBezTo>
                  <a:cubicBezTo>
                    <a:pt x="33685" y="9825"/>
                    <a:pt x="43760" y="7093"/>
                    <a:pt x="47620" y="2832"/>
                  </a:cubicBezTo>
                  <a:cubicBezTo>
                    <a:pt x="48046" y="2356"/>
                    <a:pt x="48372" y="1855"/>
                    <a:pt x="48647" y="1378"/>
                  </a:cubicBezTo>
                  <a:cubicBezTo>
                    <a:pt x="48522" y="902"/>
                    <a:pt x="48422" y="451"/>
                    <a:pt x="48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1"/>
            <p:cNvSpPr/>
            <p:nvPr/>
          </p:nvSpPr>
          <p:spPr>
            <a:xfrm rot="1100226">
              <a:off x="9650012" y="937208"/>
              <a:ext cx="1192347" cy="217445"/>
            </a:xfrm>
            <a:custGeom>
              <a:avLst/>
              <a:gdLst/>
              <a:ahLst/>
              <a:cxnLst/>
              <a:rect l="l" t="t" r="r" b="b"/>
              <a:pathLst>
                <a:path w="47695" h="8698" extrusionOk="0">
                  <a:moveTo>
                    <a:pt x="47469" y="1"/>
                  </a:moveTo>
                  <a:cubicBezTo>
                    <a:pt x="47144" y="176"/>
                    <a:pt x="46642" y="252"/>
                    <a:pt x="46116" y="327"/>
                  </a:cubicBezTo>
                  <a:cubicBezTo>
                    <a:pt x="45414" y="427"/>
                    <a:pt x="44587" y="527"/>
                    <a:pt x="43961" y="928"/>
                  </a:cubicBezTo>
                  <a:cubicBezTo>
                    <a:pt x="43459" y="1254"/>
                    <a:pt x="43159" y="1856"/>
                    <a:pt x="42808" y="2482"/>
                  </a:cubicBezTo>
                  <a:cubicBezTo>
                    <a:pt x="42457" y="3134"/>
                    <a:pt x="42081" y="3836"/>
                    <a:pt x="41530" y="4061"/>
                  </a:cubicBezTo>
                  <a:cubicBezTo>
                    <a:pt x="41412" y="4113"/>
                    <a:pt x="41275" y="4134"/>
                    <a:pt x="41124" y="4134"/>
                  </a:cubicBezTo>
                  <a:cubicBezTo>
                    <a:pt x="40757" y="4134"/>
                    <a:pt x="40304" y="4010"/>
                    <a:pt x="39825" y="3886"/>
                  </a:cubicBezTo>
                  <a:cubicBezTo>
                    <a:pt x="39279" y="3745"/>
                    <a:pt x="38719" y="3591"/>
                    <a:pt x="38183" y="3591"/>
                  </a:cubicBezTo>
                  <a:cubicBezTo>
                    <a:pt x="37957" y="3591"/>
                    <a:pt x="37735" y="3618"/>
                    <a:pt x="37519" y="3685"/>
                  </a:cubicBezTo>
                  <a:cubicBezTo>
                    <a:pt x="36868" y="3886"/>
                    <a:pt x="36367" y="4437"/>
                    <a:pt x="35865" y="4988"/>
                  </a:cubicBezTo>
                  <a:cubicBezTo>
                    <a:pt x="35389" y="5540"/>
                    <a:pt x="34913" y="6091"/>
                    <a:pt x="34362" y="6192"/>
                  </a:cubicBezTo>
                  <a:cubicBezTo>
                    <a:pt x="34292" y="6207"/>
                    <a:pt x="34220" y="6214"/>
                    <a:pt x="34145" y="6214"/>
                  </a:cubicBezTo>
                  <a:cubicBezTo>
                    <a:pt x="33732" y="6214"/>
                    <a:pt x="33238" y="5999"/>
                    <a:pt x="32707" y="5765"/>
                  </a:cubicBezTo>
                  <a:cubicBezTo>
                    <a:pt x="32062" y="5486"/>
                    <a:pt x="31418" y="5188"/>
                    <a:pt x="30773" y="5188"/>
                  </a:cubicBezTo>
                  <a:cubicBezTo>
                    <a:pt x="30666" y="5188"/>
                    <a:pt x="30559" y="5196"/>
                    <a:pt x="30452" y="5214"/>
                  </a:cubicBezTo>
                  <a:cubicBezTo>
                    <a:pt x="29750" y="5314"/>
                    <a:pt x="29174" y="5841"/>
                    <a:pt x="28597" y="6342"/>
                  </a:cubicBezTo>
                  <a:cubicBezTo>
                    <a:pt x="28071" y="6818"/>
                    <a:pt x="27544" y="7294"/>
                    <a:pt x="27018" y="7344"/>
                  </a:cubicBezTo>
                  <a:cubicBezTo>
                    <a:pt x="26985" y="7348"/>
                    <a:pt x="26952" y="7350"/>
                    <a:pt x="26918" y="7350"/>
                  </a:cubicBezTo>
                  <a:cubicBezTo>
                    <a:pt x="26466" y="7350"/>
                    <a:pt x="25949" y="7046"/>
                    <a:pt x="25389" y="6743"/>
                  </a:cubicBezTo>
                  <a:cubicBezTo>
                    <a:pt x="24727" y="6365"/>
                    <a:pt x="24044" y="5987"/>
                    <a:pt x="23337" y="5987"/>
                  </a:cubicBezTo>
                  <a:cubicBezTo>
                    <a:pt x="23295" y="5987"/>
                    <a:pt x="23252" y="5988"/>
                    <a:pt x="23209" y="5991"/>
                  </a:cubicBezTo>
                  <a:cubicBezTo>
                    <a:pt x="22482" y="6041"/>
                    <a:pt x="21855" y="6517"/>
                    <a:pt x="21254" y="6994"/>
                  </a:cubicBezTo>
                  <a:cubicBezTo>
                    <a:pt x="20702" y="7420"/>
                    <a:pt x="20126" y="7846"/>
                    <a:pt x="19600" y="7846"/>
                  </a:cubicBezTo>
                  <a:cubicBezTo>
                    <a:pt x="19591" y="7846"/>
                    <a:pt x="19583" y="7847"/>
                    <a:pt x="19574" y="7847"/>
                  </a:cubicBezTo>
                  <a:cubicBezTo>
                    <a:pt x="19298" y="7847"/>
                    <a:pt x="18887" y="7459"/>
                    <a:pt x="18522" y="7119"/>
                  </a:cubicBezTo>
                  <a:cubicBezTo>
                    <a:pt x="18071" y="6668"/>
                    <a:pt x="17595" y="6217"/>
                    <a:pt x="17018" y="6217"/>
                  </a:cubicBezTo>
                  <a:cubicBezTo>
                    <a:pt x="16417" y="6217"/>
                    <a:pt x="15890" y="6668"/>
                    <a:pt x="15364" y="7119"/>
                  </a:cubicBezTo>
                  <a:cubicBezTo>
                    <a:pt x="15049" y="7386"/>
                    <a:pt x="14639" y="7747"/>
                    <a:pt x="14409" y="7747"/>
                  </a:cubicBezTo>
                  <a:cubicBezTo>
                    <a:pt x="14401" y="7747"/>
                    <a:pt x="14394" y="7746"/>
                    <a:pt x="14387" y="7745"/>
                  </a:cubicBezTo>
                  <a:cubicBezTo>
                    <a:pt x="14086" y="7720"/>
                    <a:pt x="13735" y="7269"/>
                    <a:pt x="13409" y="6868"/>
                  </a:cubicBezTo>
                  <a:cubicBezTo>
                    <a:pt x="13008" y="6392"/>
                    <a:pt x="12582" y="5866"/>
                    <a:pt x="12031" y="5791"/>
                  </a:cubicBezTo>
                  <a:cubicBezTo>
                    <a:pt x="11964" y="5779"/>
                    <a:pt x="11897" y="5774"/>
                    <a:pt x="11830" y="5774"/>
                  </a:cubicBezTo>
                  <a:cubicBezTo>
                    <a:pt x="11296" y="5774"/>
                    <a:pt x="10766" y="6108"/>
                    <a:pt x="10276" y="6442"/>
                  </a:cubicBezTo>
                  <a:cubicBezTo>
                    <a:pt x="9931" y="6673"/>
                    <a:pt x="9500" y="6924"/>
                    <a:pt x="9277" y="6924"/>
                  </a:cubicBezTo>
                  <a:cubicBezTo>
                    <a:pt x="9258" y="6924"/>
                    <a:pt x="9240" y="6922"/>
                    <a:pt x="9224" y="6918"/>
                  </a:cubicBezTo>
                  <a:cubicBezTo>
                    <a:pt x="8923" y="6843"/>
                    <a:pt x="8622" y="6342"/>
                    <a:pt x="8371" y="5891"/>
                  </a:cubicBezTo>
                  <a:cubicBezTo>
                    <a:pt x="8071" y="5339"/>
                    <a:pt x="7770" y="4788"/>
                    <a:pt x="7269" y="4587"/>
                  </a:cubicBezTo>
                  <a:cubicBezTo>
                    <a:pt x="7114" y="4536"/>
                    <a:pt x="6956" y="4514"/>
                    <a:pt x="6796" y="4514"/>
                  </a:cubicBezTo>
                  <a:cubicBezTo>
                    <a:pt x="6334" y="4514"/>
                    <a:pt x="5854" y="4696"/>
                    <a:pt x="5389" y="4863"/>
                  </a:cubicBezTo>
                  <a:cubicBezTo>
                    <a:pt x="5043" y="4985"/>
                    <a:pt x="4647" y="5141"/>
                    <a:pt x="4416" y="5141"/>
                  </a:cubicBezTo>
                  <a:cubicBezTo>
                    <a:pt x="4363" y="5141"/>
                    <a:pt x="4319" y="5133"/>
                    <a:pt x="4286" y="5114"/>
                  </a:cubicBezTo>
                  <a:cubicBezTo>
                    <a:pt x="3985" y="4963"/>
                    <a:pt x="3835" y="4387"/>
                    <a:pt x="3685" y="3861"/>
                  </a:cubicBezTo>
                  <a:cubicBezTo>
                    <a:pt x="3534" y="3259"/>
                    <a:pt x="3384" y="2683"/>
                    <a:pt x="2983" y="2382"/>
                  </a:cubicBezTo>
                  <a:cubicBezTo>
                    <a:pt x="2613" y="2118"/>
                    <a:pt x="2120" y="2064"/>
                    <a:pt x="1633" y="2064"/>
                  </a:cubicBezTo>
                  <a:cubicBezTo>
                    <a:pt x="1427" y="2064"/>
                    <a:pt x="1222" y="2074"/>
                    <a:pt x="1028" y="2081"/>
                  </a:cubicBezTo>
                  <a:cubicBezTo>
                    <a:pt x="844" y="2081"/>
                    <a:pt x="616" y="2092"/>
                    <a:pt x="417" y="2092"/>
                  </a:cubicBezTo>
                  <a:cubicBezTo>
                    <a:pt x="318" y="2092"/>
                    <a:pt x="226" y="2090"/>
                    <a:pt x="151" y="2081"/>
                  </a:cubicBezTo>
                  <a:cubicBezTo>
                    <a:pt x="101" y="2357"/>
                    <a:pt x="51" y="2633"/>
                    <a:pt x="0" y="2883"/>
                  </a:cubicBezTo>
                  <a:cubicBezTo>
                    <a:pt x="163" y="2921"/>
                    <a:pt x="333" y="2933"/>
                    <a:pt x="508" y="2933"/>
                  </a:cubicBezTo>
                  <a:cubicBezTo>
                    <a:pt x="683" y="2933"/>
                    <a:pt x="865" y="2921"/>
                    <a:pt x="1053" y="2908"/>
                  </a:cubicBezTo>
                  <a:cubicBezTo>
                    <a:pt x="1227" y="2900"/>
                    <a:pt x="1407" y="2892"/>
                    <a:pt x="1580" y="2892"/>
                  </a:cubicBezTo>
                  <a:cubicBezTo>
                    <a:pt x="1955" y="2892"/>
                    <a:pt x="2301" y="2929"/>
                    <a:pt x="2507" y="3084"/>
                  </a:cubicBezTo>
                  <a:cubicBezTo>
                    <a:pt x="2657" y="3184"/>
                    <a:pt x="2782" y="3685"/>
                    <a:pt x="2883" y="4061"/>
                  </a:cubicBezTo>
                  <a:cubicBezTo>
                    <a:pt x="3058" y="4763"/>
                    <a:pt x="3259" y="5540"/>
                    <a:pt x="3885" y="5866"/>
                  </a:cubicBezTo>
                  <a:cubicBezTo>
                    <a:pt x="4049" y="5944"/>
                    <a:pt x="4226" y="5976"/>
                    <a:pt x="4409" y="5976"/>
                  </a:cubicBezTo>
                  <a:cubicBezTo>
                    <a:pt x="4813" y="5976"/>
                    <a:pt x="5251" y="5820"/>
                    <a:pt x="5665" y="5665"/>
                  </a:cubicBezTo>
                  <a:cubicBezTo>
                    <a:pt x="6038" y="5508"/>
                    <a:pt x="6458" y="5351"/>
                    <a:pt x="6755" y="5351"/>
                  </a:cubicBezTo>
                  <a:cubicBezTo>
                    <a:pt x="6836" y="5351"/>
                    <a:pt x="6909" y="5362"/>
                    <a:pt x="6968" y="5389"/>
                  </a:cubicBezTo>
                  <a:cubicBezTo>
                    <a:pt x="7193" y="5465"/>
                    <a:pt x="7444" y="5916"/>
                    <a:pt x="7645" y="6292"/>
                  </a:cubicBezTo>
                  <a:cubicBezTo>
                    <a:pt x="7970" y="6893"/>
                    <a:pt x="8371" y="7570"/>
                    <a:pt x="9023" y="7745"/>
                  </a:cubicBezTo>
                  <a:cubicBezTo>
                    <a:pt x="9097" y="7762"/>
                    <a:pt x="9172" y="7770"/>
                    <a:pt x="9247" y="7770"/>
                  </a:cubicBezTo>
                  <a:cubicBezTo>
                    <a:pt x="9730" y="7770"/>
                    <a:pt x="10228" y="7448"/>
                    <a:pt x="10727" y="7144"/>
                  </a:cubicBezTo>
                  <a:cubicBezTo>
                    <a:pt x="11099" y="6889"/>
                    <a:pt x="11534" y="6612"/>
                    <a:pt x="11835" y="6612"/>
                  </a:cubicBezTo>
                  <a:cubicBezTo>
                    <a:pt x="11860" y="6612"/>
                    <a:pt x="11883" y="6614"/>
                    <a:pt x="11905" y="6618"/>
                  </a:cubicBezTo>
                  <a:cubicBezTo>
                    <a:pt x="12131" y="6643"/>
                    <a:pt x="12482" y="7069"/>
                    <a:pt x="12757" y="7395"/>
                  </a:cubicBezTo>
                  <a:cubicBezTo>
                    <a:pt x="13209" y="7946"/>
                    <a:pt x="13660" y="8522"/>
                    <a:pt x="14311" y="8572"/>
                  </a:cubicBezTo>
                  <a:cubicBezTo>
                    <a:pt x="14341" y="8575"/>
                    <a:pt x="14370" y="8576"/>
                    <a:pt x="14400" y="8576"/>
                  </a:cubicBezTo>
                  <a:cubicBezTo>
                    <a:pt x="14942" y="8576"/>
                    <a:pt x="15440" y="8150"/>
                    <a:pt x="15915" y="7745"/>
                  </a:cubicBezTo>
                  <a:cubicBezTo>
                    <a:pt x="16291" y="7420"/>
                    <a:pt x="16717" y="7044"/>
                    <a:pt x="16993" y="7044"/>
                  </a:cubicBezTo>
                  <a:lnTo>
                    <a:pt x="17018" y="7044"/>
                  </a:lnTo>
                  <a:cubicBezTo>
                    <a:pt x="17244" y="7044"/>
                    <a:pt x="17645" y="7420"/>
                    <a:pt x="17945" y="7720"/>
                  </a:cubicBezTo>
                  <a:cubicBezTo>
                    <a:pt x="18447" y="8197"/>
                    <a:pt x="18973" y="8698"/>
                    <a:pt x="19600" y="8698"/>
                  </a:cubicBezTo>
                  <a:lnTo>
                    <a:pt x="19625" y="8698"/>
                  </a:lnTo>
                  <a:cubicBezTo>
                    <a:pt x="20427" y="8673"/>
                    <a:pt x="21103" y="8146"/>
                    <a:pt x="21755" y="7645"/>
                  </a:cubicBezTo>
                  <a:cubicBezTo>
                    <a:pt x="22281" y="7244"/>
                    <a:pt x="22808" y="6868"/>
                    <a:pt x="23259" y="6843"/>
                  </a:cubicBezTo>
                  <a:cubicBezTo>
                    <a:pt x="23291" y="6840"/>
                    <a:pt x="23324" y="6838"/>
                    <a:pt x="23358" y="6838"/>
                  </a:cubicBezTo>
                  <a:cubicBezTo>
                    <a:pt x="23841" y="6838"/>
                    <a:pt x="24426" y="7165"/>
                    <a:pt x="24988" y="7470"/>
                  </a:cubicBezTo>
                  <a:cubicBezTo>
                    <a:pt x="25609" y="7815"/>
                    <a:pt x="26272" y="8181"/>
                    <a:pt x="26919" y="8181"/>
                  </a:cubicBezTo>
                  <a:cubicBezTo>
                    <a:pt x="26977" y="8181"/>
                    <a:pt x="27035" y="8178"/>
                    <a:pt x="27093" y="8171"/>
                  </a:cubicBezTo>
                  <a:cubicBezTo>
                    <a:pt x="27895" y="8096"/>
                    <a:pt x="28547" y="7520"/>
                    <a:pt x="29148" y="6968"/>
                  </a:cubicBezTo>
                  <a:cubicBezTo>
                    <a:pt x="29650" y="6517"/>
                    <a:pt x="30126" y="6116"/>
                    <a:pt x="30577" y="6041"/>
                  </a:cubicBezTo>
                  <a:cubicBezTo>
                    <a:pt x="30637" y="6033"/>
                    <a:pt x="30698" y="6029"/>
                    <a:pt x="30760" y="6029"/>
                  </a:cubicBezTo>
                  <a:cubicBezTo>
                    <a:pt x="31246" y="6029"/>
                    <a:pt x="31801" y="6273"/>
                    <a:pt x="32357" y="6517"/>
                  </a:cubicBezTo>
                  <a:cubicBezTo>
                    <a:pt x="32958" y="6787"/>
                    <a:pt x="33576" y="7056"/>
                    <a:pt x="34169" y="7056"/>
                  </a:cubicBezTo>
                  <a:cubicBezTo>
                    <a:pt x="34293" y="7056"/>
                    <a:pt x="34416" y="7045"/>
                    <a:pt x="34537" y="7019"/>
                  </a:cubicBezTo>
                  <a:cubicBezTo>
                    <a:pt x="35339" y="6843"/>
                    <a:pt x="35941" y="6192"/>
                    <a:pt x="36492" y="5565"/>
                  </a:cubicBezTo>
                  <a:cubicBezTo>
                    <a:pt x="36918" y="5064"/>
                    <a:pt x="37344" y="4613"/>
                    <a:pt x="37745" y="4487"/>
                  </a:cubicBezTo>
                  <a:cubicBezTo>
                    <a:pt x="37885" y="4447"/>
                    <a:pt x="38036" y="4430"/>
                    <a:pt x="38194" y="4430"/>
                  </a:cubicBezTo>
                  <a:cubicBezTo>
                    <a:pt x="38632" y="4430"/>
                    <a:pt x="39128" y="4559"/>
                    <a:pt x="39625" y="4688"/>
                  </a:cubicBezTo>
                  <a:cubicBezTo>
                    <a:pt x="40126" y="4821"/>
                    <a:pt x="40650" y="4966"/>
                    <a:pt x="41136" y="4966"/>
                  </a:cubicBezTo>
                  <a:cubicBezTo>
                    <a:pt x="41379" y="4966"/>
                    <a:pt x="41613" y="4930"/>
                    <a:pt x="41830" y="4838"/>
                  </a:cubicBezTo>
                  <a:cubicBezTo>
                    <a:pt x="42682" y="4487"/>
                    <a:pt x="43134" y="3635"/>
                    <a:pt x="43535" y="2883"/>
                  </a:cubicBezTo>
                  <a:cubicBezTo>
                    <a:pt x="43835" y="2357"/>
                    <a:pt x="44086" y="1856"/>
                    <a:pt x="44412" y="1630"/>
                  </a:cubicBezTo>
                  <a:cubicBezTo>
                    <a:pt x="44888" y="1329"/>
                    <a:pt x="45565" y="1229"/>
                    <a:pt x="46241" y="1154"/>
                  </a:cubicBezTo>
                  <a:cubicBezTo>
                    <a:pt x="46768" y="1054"/>
                    <a:pt x="47294" y="978"/>
                    <a:pt x="47695" y="803"/>
                  </a:cubicBezTo>
                  <a:cubicBezTo>
                    <a:pt x="47620" y="527"/>
                    <a:pt x="47545" y="277"/>
                    <a:pt x="47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24" name="Google Shape;1024;p34"/>
          <p:cNvSpPr/>
          <p:nvPr/>
        </p:nvSpPr>
        <p:spPr>
          <a:xfrm>
            <a:off x="3430863" y="3922333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4"/>
          <p:cNvSpPr txBox="1">
            <a:spLocks noGrp="1"/>
          </p:cNvSpPr>
          <p:nvPr>
            <p:ph type="title" idx="5"/>
          </p:nvPr>
        </p:nvSpPr>
        <p:spPr>
          <a:xfrm>
            <a:off x="3614100" y="3453194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6" name="Google Shape;1026;p34"/>
          <p:cNvSpPr txBox="1">
            <a:spLocks noGrp="1"/>
          </p:cNvSpPr>
          <p:nvPr>
            <p:ph type="title" idx="13"/>
          </p:nvPr>
        </p:nvSpPr>
        <p:spPr>
          <a:xfrm>
            <a:off x="5076175" y="1683172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7" name="Google Shape;1027;p34"/>
          <p:cNvSpPr txBox="1">
            <a:spLocks noGrp="1"/>
          </p:cNvSpPr>
          <p:nvPr>
            <p:ph type="title"/>
          </p:nvPr>
        </p:nvSpPr>
        <p:spPr>
          <a:xfrm>
            <a:off x="2175350" y="1683172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1982813" y="2165983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4"/>
          <p:cNvSpPr txBox="1">
            <a:spLocks noGrp="1"/>
          </p:cNvSpPr>
          <p:nvPr>
            <p:ph type="subTitle" idx="2"/>
          </p:nvPr>
        </p:nvSpPr>
        <p:spPr>
          <a:xfrm>
            <a:off x="3518485" y="395232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30" name="Google Shape;1030;p34"/>
          <p:cNvSpPr txBox="1">
            <a:spLocks noGrp="1"/>
          </p:cNvSpPr>
          <p:nvPr>
            <p:ph type="subTitle" idx="4"/>
          </p:nvPr>
        </p:nvSpPr>
        <p:spPr>
          <a:xfrm>
            <a:off x="2566875" y="2182426"/>
            <a:ext cx="1952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</a:t>
            </a:r>
            <a:endParaRPr/>
          </a:p>
        </p:txBody>
      </p:sp>
      <p:sp>
        <p:nvSpPr>
          <p:cNvPr id="1031" name="Google Shape;1031;p34"/>
          <p:cNvSpPr/>
          <p:nvPr/>
        </p:nvSpPr>
        <p:spPr>
          <a:xfrm>
            <a:off x="4878937" y="2165983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4"/>
          <p:cNvSpPr txBox="1">
            <a:spLocks noGrp="1"/>
          </p:cNvSpPr>
          <p:nvPr>
            <p:ph type="subTitle" idx="9"/>
          </p:nvPr>
        </p:nvSpPr>
        <p:spPr>
          <a:xfrm>
            <a:off x="4966525" y="2223813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Idiom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"/>
          <p:cNvSpPr/>
          <p:nvPr/>
        </p:nvSpPr>
        <p:spPr>
          <a:xfrm>
            <a:off x="2404800" y="2533075"/>
            <a:ext cx="44868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5"/>
          <p:cNvSpPr txBox="1">
            <a:spLocks noGrp="1"/>
          </p:cNvSpPr>
          <p:nvPr>
            <p:ph type="title"/>
          </p:nvPr>
        </p:nvSpPr>
        <p:spPr>
          <a:xfrm>
            <a:off x="2506463" y="2533075"/>
            <a:ext cx="438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39" name="Google Shape;1039;p35"/>
          <p:cNvSpPr txBox="1">
            <a:spLocks noGrp="1"/>
          </p:cNvSpPr>
          <p:nvPr>
            <p:ph type="title" idx="2"/>
          </p:nvPr>
        </p:nvSpPr>
        <p:spPr>
          <a:xfrm>
            <a:off x="3151500" y="1355587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0" name="Google Shape;1040;p35"/>
          <p:cNvGrpSpPr/>
          <p:nvPr/>
        </p:nvGrpSpPr>
        <p:grpSpPr>
          <a:xfrm>
            <a:off x="2962514" y="416178"/>
            <a:ext cx="3218965" cy="1185288"/>
            <a:chOff x="3343478" y="539993"/>
            <a:chExt cx="2457038" cy="904731"/>
          </a:xfrm>
        </p:grpSpPr>
        <p:grpSp>
          <p:nvGrpSpPr>
            <p:cNvPr id="1041" name="Google Shape;1041;p35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42" name="Google Shape;1042;p35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35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050" name="Google Shape;1050;p35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35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057" name="Google Shape;1057;p35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066" name="Google Shape;1066;p35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Google Shape;10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7"/>
          <p:cNvSpPr/>
          <p:nvPr/>
        </p:nvSpPr>
        <p:spPr>
          <a:xfrm>
            <a:off x="643475" y="2180675"/>
            <a:ext cx="7603500" cy="2316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7"/>
          <p:cNvSpPr txBox="1">
            <a:spLocks noGrp="1"/>
          </p:cNvSpPr>
          <p:nvPr>
            <p:ph type="title"/>
          </p:nvPr>
        </p:nvSpPr>
        <p:spPr>
          <a:xfrm>
            <a:off x="1250700" y="2533075"/>
            <a:ext cx="6572400" cy="16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IDIOM ANALYSIS</a:t>
            </a:r>
            <a:endParaRPr/>
          </a:p>
        </p:txBody>
      </p:sp>
      <p:sp>
        <p:nvSpPr>
          <p:cNvPr id="1085" name="Google Shape;1085;p37"/>
          <p:cNvSpPr txBox="1">
            <a:spLocks noGrp="1"/>
          </p:cNvSpPr>
          <p:nvPr>
            <p:ph type="title" idx="2"/>
          </p:nvPr>
        </p:nvSpPr>
        <p:spPr>
          <a:xfrm>
            <a:off x="3151500" y="1063748"/>
            <a:ext cx="28410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86" name="Google Shape;1086;p37"/>
          <p:cNvGrpSpPr/>
          <p:nvPr/>
        </p:nvGrpSpPr>
        <p:grpSpPr>
          <a:xfrm>
            <a:off x="2962514" y="416178"/>
            <a:ext cx="3218965" cy="1185288"/>
            <a:chOff x="3343478" y="539993"/>
            <a:chExt cx="2457038" cy="904731"/>
          </a:xfrm>
        </p:grpSpPr>
        <p:grpSp>
          <p:nvGrpSpPr>
            <p:cNvPr id="1087" name="Google Shape;1087;p37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88" name="Google Shape;1088;p37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37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096" name="Google Shape;1096;p37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2" name="Google Shape;1102;p37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03" name="Google Shape;1103;p37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37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7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750"/>
            <a:ext cx="9230602" cy="50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50" y="0"/>
            <a:ext cx="9262550" cy="521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9FB2"/>
        </a:soli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6088" y="-132800"/>
            <a:ext cx="9380064" cy="52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Fredoka One</vt:lpstr>
      <vt:lpstr>Times New Roman</vt:lpstr>
      <vt:lpstr>Proxima Nova</vt:lpstr>
      <vt:lpstr>Arial</vt:lpstr>
      <vt:lpstr>Proxima Nova Semibold</vt:lpstr>
      <vt:lpstr>Jua</vt:lpstr>
      <vt:lpstr>Sansita</vt:lpstr>
      <vt:lpstr>Maven Pro</vt:lpstr>
      <vt:lpstr>Roboto</vt:lpstr>
      <vt:lpstr>Merry Christmas by Slidesgo</vt:lpstr>
      <vt:lpstr>Slidesgo Final Pages</vt:lpstr>
      <vt:lpstr>Netflix Movies and TV Show</vt:lpstr>
      <vt:lpstr>Group B</vt:lpstr>
      <vt:lpstr>Table of contents</vt:lpstr>
      <vt:lpstr>Overview</vt:lpstr>
      <vt:lpstr>PowerPoint Presentation</vt:lpstr>
      <vt:lpstr>IDIOM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</dc:title>
  <cp:lastModifiedBy>Microsoft account</cp:lastModifiedBy>
  <cp:revision>1</cp:revision>
  <dcterms:modified xsi:type="dcterms:W3CDTF">2022-12-19T13:33:35Z</dcterms:modified>
</cp:coreProperties>
</file>