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slides/_rels/slide1.xml.rels" ContentType="application/vnd.openxmlformats-package.relationships+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12.png" ContentType="image/png"/>
  <Override PartName="/ppt/media/image10.png" ContentType="image/png"/>
  <Override PartName="/ppt/media/image9.png" ContentType="image/png"/>
  <Override PartName="/ppt/media/image8.png" ContentType="image/png"/>
  <Override PartName="/ppt/media/image6.png" ContentType="image/png"/>
  <Override PartName="/ppt/media/image7.png" ContentType="image/png"/>
  <Override PartName="/ppt/media/image4.png" ContentType="image/png"/>
  <Override PartName="/ppt/media/image3.png" ContentType="image/png"/>
  <Override PartName="/ppt/media/image5.jpeg" ContentType="image/jpeg"/>
  <Override PartName="/ppt/media/image2.png" ContentType="image/png"/>
  <Override PartName="/ppt/media/image11.png" ContentType="image/png"/>
  <Override PartName="/ppt/media/image1.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notesMasterIdLst>
    <p:notesMasterId r:id="rId3"/>
  </p:notesMasterIdLst>
  <p:sldIdLst>
    <p:sldId id="256" r:id="rId4"/>
  </p:sldIdLst>
  <p:sldSz cx="21597937" cy="288036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6" name="PlaceHolder 1"/>
          <p:cNvSpPr>
            <a:spLocks noGrp="1"/>
          </p:cNvSpPr>
          <p:nvPr>
            <p:ph type="body"/>
          </p:nvPr>
        </p:nvSpPr>
        <p:spPr>
          <a:xfrm>
            <a:off x="756000" y="5078520"/>
            <a:ext cx="6047640" cy="4811040"/>
          </a:xfrm>
          <a:prstGeom prst="rect">
            <a:avLst/>
          </a:prstGeom>
        </p:spPr>
        <p:txBody>
          <a:bodyPr lIns="0" rIns="0" tIns="0" bIns="0"/>
          <a:p>
            <a:r>
              <a:rPr lang="fr-FR" sz="2000">
                <a:latin typeface="Arial"/>
              </a:rPr>
              <a:t>Cliquez pour modifier le format des notes</a:t>
            </a:r>
            <a:endParaRPr/>
          </a:p>
        </p:txBody>
      </p:sp>
      <p:sp>
        <p:nvSpPr>
          <p:cNvPr id="47" name="PlaceHolder 2"/>
          <p:cNvSpPr>
            <a:spLocks noGrp="1"/>
          </p:cNvSpPr>
          <p:nvPr>
            <p:ph type="hdr"/>
          </p:nvPr>
        </p:nvSpPr>
        <p:spPr>
          <a:xfrm>
            <a:off x="0" y="0"/>
            <a:ext cx="3280680" cy="534240"/>
          </a:xfrm>
          <a:prstGeom prst="rect">
            <a:avLst/>
          </a:prstGeom>
        </p:spPr>
        <p:txBody>
          <a:bodyPr lIns="0" rIns="0" tIns="0" bIns="0"/>
          <a:p>
            <a:r>
              <a:rPr lang="fr-FR" sz="1400">
                <a:latin typeface="Times New Roman"/>
              </a:rPr>
              <a:t>&lt;en-tête&gt;</a:t>
            </a:r>
            <a:endParaRPr/>
          </a:p>
        </p:txBody>
      </p:sp>
      <p:sp>
        <p:nvSpPr>
          <p:cNvPr id="48" name="PlaceHolder 3"/>
          <p:cNvSpPr>
            <a:spLocks noGrp="1"/>
          </p:cNvSpPr>
          <p:nvPr>
            <p:ph type="dt"/>
          </p:nvPr>
        </p:nvSpPr>
        <p:spPr>
          <a:xfrm>
            <a:off x="4278960" y="0"/>
            <a:ext cx="3280680" cy="534240"/>
          </a:xfrm>
          <a:prstGeom prst="rect">
            <a:avLst/>
          </a:prstGeom>
        </p:spPr>
        <p:txBody>
          <a:bodyPr lIns="0" rIns="0" tIns="0" bIns="0"/>
          <a:p>
            <a:pPr algn="r"/>
            <a:r>
              <a:rPr lang="fr-FR" sz="1400">
                <a:latin typeface="Times New Roman"/>
              </a:rPr>
              <a:t>&lt;date/heure&gt;</a:t>
            </a:r>
            <a:endParaRPr/>
          </a:p>
        </p:txBody>
      </p:sp>
      <p:sp>
        <p:nvSpPr>
          <p:cNvPr id="49" name="PlaceHolder 4"/>
          <p:cNvSpPr>
            <a:spLocks noGrp="1"/>
          </p:cNvSpPr>
          <p:nvPr>
            <p:ph type="ftr"/>
          </p:nvPr>
        </p:nvSpPr>
        <p:spPr>
          <a:xfrm>
            <a:off x="0" y="10157400"/>
            <a:ext cx="3280680" cy="534240"/>
          </a:xfrm>
          <a:prstGeom prst="rect">
            <a:avLst/>
          </a:prstGeom>
        </p:spPr>
        <p:txBody>
          <a:bodyPr lIns="0" rIns="0" tIns="0" bIns="0" anchor="b"/>
          <a:p>
            <a:r>
              <a:rPr lang="fr-FR" sz="1400">
                <a:latin typeface="Times New Roman"/>
              </a:rPr>
              <a:t>&lt;pied de page&gt;</a:t>
            </a:r>
            <a:endParaRPr/>
          </a:p>
        </p:txBody>
      </p:sp>
      <p:sp>
        <p:nvSpPr>
          <p:cNvPr id="50" name="PlaceHolder 5"/>
          <p:cNvSpPr>
            <a:spLocks noGrp="1"/>
          </p:cNvSpPr>
          <p:nvPr>
            <p:ph type="sldNum"/>
          </p:nvPr>
        </p:nvSpPr>
        <p:spPr>
          <a:xfrm>
            <a:off x="4278960" y="10157400"/>
            <a:ext cx="3280680" cy="534240"/>
          </a:xfrm>
          <a:prstGeom prst="rect">
            <a:avLst/>
          </a:prstGeom>
        </p:spPr>
        <p:txBody>
          <a:bodyPr lIns="0" rIns="0" tIns="0" bIns="0" anchor="b"/>
          <a:p>
            <a:pPr algn="r"/>
            <a:fld id="{AEDE0C7D-4F84-422E-8D69-C4B319A420A2}" type="slidenum">
              <a:rPr lang="fr-FR" sz="1400">
                <a:latin typeface="Times New Roman"/>
              </a:rPr>
              <a:t>&lt;numéro&gt;</a:t>
            </a:fld>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3" name="PlaceHolder 1"/>
          <p:cNvSpPr>
            <a:spLocks noGrp="1"/>
          </p:cNvSpPr>
          <p:nvPr>
            <p:ph type="body"/>
          </p:nvPr>
        </p:nvSpPr>
        <p:spPr>
          <a:xfrm>
            <a:off x="914400" y="4343400"/>
            <a:ext cx="5028480" cy="4114080"/>
          </a:xfrm>
          <a:prstGeom prst="rect">
            <a:avLst/>
          </a:prstGeom>
        </p:spPr>
        <p:txBody>
          <a:bodyPr lIns="0" rIns="0" tIns="0" bIns="0"/>
          <a:p>
            <a:endParaRPr/>
          </a:p>
        </p:txBody>
      </p:sp>
      <p:sp>
        <p:nvSpPr>
          <p:cNvPr id="84" name="CustomShape 2"/>
          <p:cNvSpPr/>
          <p:nvPr/>
        </p:nvSpPr>
        <p:spPr>
          <a:xfrm>
            <a:off x="3886200" y="8686800"/>
            <a:ext cx="2971080" cy="456480"/>
          </a:xfrm>
          <a:prstGeom prst="rect">
            <a:avLst/>
          </a:prstGeom>
          <a:noFill/>
          <a:ln>
            <a:noFill/>
          </a:ln>
        </p:spPr>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495680" y="0"/>
            <a:ext cx="10743480" cy="3962520"/>
          </a:xfrm>
          <a:prstGeom prst="rect">
            <a:avLst/>
          </a:prstGeom>
        </p:spPr>
        <p:txBody>
          <a:bodyPr lIns="0" rIns="0" tIns="0" bIns="0" anchor="ctr"/>
          <a:p>
            <a:pPr algn="ctr"/>
            <a:endParaRPr/>
          </a:p>
        </p:txBody>
      </p:sp>
      <p:sp>
        <p:nvSpPr>
          <p:cNvPr id="34" name="PlaceHolder 2"/>
          <p:cNvSpPr>
            <a:spLocks noGrp="1"/>
          </p:cNvSpPr>
          <p:nvPr>
            <p:ph type="body"/>
          </p:nvPr>
        </p:nvSpPr>
        <p:spPr>
          <a:xfrm>
            <a:off x="1079640" y="6739920"/>
            <a:ext cx="19437480" cy="7968240"/>
          </a:xfrm>
          <a:prstGeom prst="rect">
            <a:avLst/>
          </a:prstGeom>
        </p:spPr>
        <p:txBody>
          <a:bodyPr lIns="0" rIns="0" tIns="0" bIns="0"/>
          <a:p>
            <a:endParaRPr/>
          </a:p>
        </p:txBody>
      </p:sp>
      <p:sp>
        <p:nvSpPr>
          <p:cNvPr id="35" name="PlaceHolder 3"/>
          <p:cNvSpPr>
            <a:spLocks noGrp="1"/>
          </p:cNvSpPr>
          <p:nvPr>
            <p:ph type="body"/>
          </p:nvPr>
        </p:nvSpPr>
        <p:spPr>
          <a:xfrm>
            <a:off x="1079640" y="15465600"/>
            <a:ext cx="19437480" cy="79682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495680" y="0"/>
            <a:ext cx="10743480" cy="3962520"/>
          </a:xfrm>
          <a:prstGeom prst="rect">
            <a:avLst/>
          </a:prstGeom>
        </p:spPr>
        <p:txBody>
          <a:bodyPr lIns="0" rIns="0" tIns="0" bIns="0" anchor="ctr"/>
          <a:p>
            <a:pPr algn="ctr"/>
            <a:endParaRPr/>
          </a:p>
        </p:txBody>
      </p:sp>
      <p:sp>
        <p:nvSpPr>
          <p:cNvPr id="37" name="PlaceHolder 2"/>
          <p:cNvSpPr>
            <a:spLocks noGrp="1"/>
          </p:cNvSpPr>
          <p:nvPr>
            <p:ph type="body"/>
          </p:nvPr>
        </p:nvSpPr>
        <p:spPr>
          <a:xfrm>
            <a:off x="1079640" y="6739920"/>
            <a:ext cx="9485280" cy="7968240"/>
          </a:xfrm>
          <a:prstGeom prst="rect">
            <a:avLst/>
          </a:prstGeom>
        </p:spPr>
        <p:txBody>
          <a:bodyPr lIns="0" rIns="0" tIns="0" bIns="0"/>
          <a:p>
            <a:endParaRPr/>
          </a:p>
        </p:txBody>
      </p:sp>
      <p:sp>
        <p:nvSpPr>
          <p:cNvPr id="38" name="PlaceHolder 3"/>
          <p:cNvSpPr>
            <a:spLocks noGrp="1"/>
          </p:cNvSpPr>
          <p:nvPr>
            <p:ph type="body"/>
          </p:nvPr>
        </p:nvSpPr>
        <p:spPr>
          <a:xfrm>
            <a:off x="11039400" y="6739920"/>
            <a:ext cx="9485280" cy="7968240"/>
          </a:xfrm>
          <a:prstGeom prst="rect">
            <a:avLst/>
          </a:prstGeom>
        </p:spPr>
        <p:txBody>
          <a:bodyPr lIns="0" rIns="0" tIns="0" bIns="0"/>
          <a:p>
            <a:endParaRPr/>
          </a:p>
        </p:txBody>
      </p:sp>
      <p:sp>
        <p:nvSpPr>
          <p:cNvPr id="39" name="PlaceHolder 4"/>
          <p:cNvSpPr>
            <a:spLocks noGrp="1"/>
          </p:cNvSpPr>
          <p:nvPr>
            <p:ph type="body"/>
          </p:nvPr>
        </p:nvSpPr>
        <p:spPr>
          <a:xfrm>
            <a:off x="11039400" y="15465600"/>
            <a:ext cx="9485280" cy="7968240"/>
          </a:xfrm>
          <a:prstGeom prst="rect">
            <a:avLst/>
          </a:prstGeom>
        </p:spPr>
        <p:txBody>
          <a:bodyPr lIns="0" rIns="0" tIns="0" bIns="0"/>
          <a:p>
            <a:endParaRPr/>
          </a:p>
        </p:txBody>
      </p:sp>
      <p:sp>
        <p:nvSpPr>
          <p:cNvPr id="40" name="PlaceHolder 5"/>
          <p:cNvSpPr>
            <a:spLocks noGrp="1"/>
          </p:cNvSpPr>
          <p:nvPr>
            <p:ph type="body"/>
          </p:nvPr>
        </p:nvSpPr>
        <p:spPr>
          <a:xfrm>
            <a:off x="1079640" y="15465600"/>
            <a:ext cx="9485280" cy="79682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495680" y="0"/>
            <a:ext cx="10743480" cy="3962520"/>
          </a:xfrm>
          <a:prstGeom prst="rect">
            <a:avLst/>
          </a:prstGeom>
        </p:spPr>
        <p:txBody>
          <a:bodyPr lIns="0" rIns="0" tIns="0" bIns="0" anchor="ctr"/>
          <a:p>
            <a:pPr algn="ctr"/>
            <a:endParaRPr/>
          </a:p>
        </p:txBody>
      </p:sp>
      <p:sp>
        <p:nvSpPr>
          <p:cNvPr id="42" name="PlaceHolder 2"/>
          <p:cNvSpPr>
            <a:spLocks noGrp="1"/>
          </p:cNvSpPr>
          <p:nvPr>
            <p:ph type="body"/>
          </p:nvPr>
        </p:nvSpPr>
        <p:spPr>
          <a:xfrm>
            <a:off x="1079640" y="6739920"/>
            <a:ext cx="19437480" cy="16705440"/>
          </a:xfrm>
          <a:prstGeom prst="rect">
            <a:avLst/>
          </a:prstGeom>
        </p:spPr>
        <p:txBody>
          <a:bodyPr lIns="0" rIns="0" tIns="0" bIns="0"/>
          <a:p>
            <a:endParaRPr/>
          </a:p>
        </p:txBody>
      </p:sp>
      <p:sp>
        <p:nvSpPr>
          <p:cNvPr id="43" name="PlaceHolder 3"/>
          <p:cNvSpPr>
            <a:spLocks noGrp="1"/>
          </p:cNvSpPr>
          <p:nvPr>
            <p:ph type="body"/>
          </p:nvPr>
        </p:nvSpPr>
        <p:spPr>
          <a:xfrm>
            <a:off x="1079640" y="6739920"/>
            <a:ext cx="19437480" cy="16705440"/>
          </a:xfrm>
          <a:prstGeom prst="rect">
            <a:avLst/>
          </a:prstGeom>
        </p:spPr>
        <p:txBody>
          <a:bodyPr lIns="0" rIns="0" tIns="0" bIns="0"/>
          <a:p>
            <a:endParaRPr/>
          </a:p>
        </p:txBody>
      </p:sp>
      <p:pic>
        <p:nvPicPr>
          <p:cNvPr id="44" name="" descr=""/>
          <p:cNvPicPr/>
          <p:nvPr/>
        </p:nvPicPr>
        <p:blipFill>
          <a:blip r:embed="rId2"/>
          <a:stretch>
            <a:fillRect/>
          </a:stretch>
        </p:blipFill>
        <p:spPr>
          <a:xfrm>
            <a:off x="1079280" y="7338240"/>
            <a:ext cx="19437480" cy="15508440"/>
          </a:xfrm>
          <a:prstGeom prst="rect">
            <a:avLst/>
          </a:prstGeom>
          <a:ln>
            <a:noFill/>
          </a:ln>
        </p:spPr>
      </p:pic>
      <p:pic>
        <p:nvPicPr>
          <p:cNvPr id="45" name="" descr=""/>
          <p:cNvPicPr/>
          <p:nvPr/>
        </p:nvPicPr>
        <p:blipFill>
          <a:blip r:embed="rId3"/>
          <a:stretch>
            <a:fillRect/>
          </a:stretch>
        </p:blipFill>
        <p:spPr>
          <a:xfrm>
            <a:off x="1079280" y="7338240"/>
            <a:ext cx="19437480" cy="1550844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4495680" y="0"/>
            <a:ext cx="10743480" cy="3962520"/>
          </a:xfrm>
          <a:prstGeom prst="rect">
            <a:avLst/>
          </a:prstGeom>
        </p:spPr>
        <p:txBody>
          <a:bodyPr lIns="0" rIns="0" tIns="0" bIns="0" anchor="ctr"/>
          <a:p>
            <a:pPr algn="ctr"/>
            <a:endParaRPr/>
          </a:p>
        </p:txBody>
      </p:sp>
      <p:sp>
        <p:nvSpPr>
          <p:cNvPr id="13" name="PlaceHolder 2"/>
          <p:cNvSpPr>
            <a:spLocks noGrp="1"/>
          </p:cNvSpPr>
          <p:nvPr>
            <p:ph type="subTitle"/>
          </p:nvPr>
        </p:nvSpPr>
        <p:spPr>
          <a:xfrm>
            <a:off x="1079640" y="6739920"/>
            <a:ext cx="19437480" cy="1670580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495680" y="0"/>
            <a:ext cx="10743480" cy="3962520"/>
          </a:xfrm>
          <a:prstGeom prst="rect">
            <a:avLst/>
          </a:prstGeom>
        </p:spPr>
        <p:txBody>
          <a:bodyPr lIns="0" rIns="0" tIns="0" bIns="0" anchor="ctr"/>
          <a:p>
            <a:pPr algn="ctr"/>
            <a:endParaRPr/>
          </a:p>
        </p:txBody>
      </p:sp>
      <p:sp>
        <p:nvSpPr>
          <p:cNvPr id="15" name="PlaceHolder 2"/>
          <p:cNvSpPr>
            <a:spLocks noGrp="1"/>
          </p:cNvSpPr>
          <p:nvPr>
            <p:ph type="body"/>
          </p:nvPr>
        </p:nvSpPr>
        <p:spPr>
          <a:xfrm>
            <a:off x="1079640" y="6739920"/>
            <a:ext cx="19437480" cy="1670544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495680" y="0"/>
            <a:ext cx="10743480" cy="3962520"/>
          </a:xfrm>
          <a:prstGeom prst="rect">
            <a:avLst/>
          </a:prstGeom>
        </p:spPr>
        <p:txBody>
          <a:bodyPr lIns="0" rIns="0" tIns="0" bIns="0" anchor="ctr"/>
          <a:p>
            <a:pPr algn="ctr"/>
            <a:endParaRPr/>
          </a:p>
        </p:txBody>
      </p:sp>
      <p:sp>
        <p:nvSpPr>
          <p:cNvPr id="17" name="PlaceHolder 2"/>
          <p:cNvSpPr>
            <a:spLocks noGrp="1"/>
          </p:cNvSpPr>
          <p:nvPr>
            <p:ph type="body"/>
          </p:nvPr>
        </p:nvSpPr>
        <p:spPr>
          <a:xfrm>
            <a:off x="1079640" y="6739920"/>
            <a:ext cx="9485280" cy="16705440"/>
          </a:xfrm>
          <a:prstGeom prst="rect">
            <a:avLst/>
          </a:prstGeom>
        </p:spPr>
        <p:txBody>
          <a:bodyPr lIns="0" rIns="0" tIns="0" bIns="0"/>
          <a:p>
            <a:endParaRPr/>
          </a:p>
        </p:txBody>
      </p:sp>
      <p:sp>
        <p:nvSpPr>
          <p:cNvPr id="18" name="PlaceHolder 3"/>
          <p:cNvSpPr>
            <a:spLocks noGrp="1"/>
          </p:cNvSpPr>
          <p:nvPr>
            <p:ph type="body"/>
          </p:nvPr>
        </p:nvSpPr>
        <p:spPr>
          <a:xfrm>
            <a:off x="11039400" y="6739920"/>
            <a:ext cx="9485280" cy="1670544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4495680" y="0"/>
            <a:ext cx="10743480" cy="396252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4495680" y="0"/>
            <a:ext cx="10743480" cy="1836792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495680" y="0"/>
            <a:ext cx="10743480" cy="3962520"/>
          </a:xfrm>
          <a:prstGeom prst="rect">
            <a:avLst/>
          </a:prstGeom>
        </p:spPr>
        <p:txBody>
          <a:bodyPr lIns="0" rIns="0" tIns="0" bIns="0" anchor="ctr"/>
          <a:p>
            <a:pPr algn="ctr"/>
            <a:endParaRPr/>
          </a:p>
        </p:txBody>
      </p:sp>
      <p:sp>
        <p:nvSpPr>
          <p:cNvPr id="22" name="PlaceHolder 2"/>
          <p:cNvSpPr>
            <a:spLocks noGrp="1"/>
          </p:cNvSpPr>
          <p:nvPr>
            <p:ph type="body"/>
          </p:nvPr>
        </p:nvSpPr>
        <p:spPr>
          <a:xfrm>
            <a:off x="1079640" y="6739920"/>
            <a:ext cx="9485280" cy="7968240"/>
          </a:xfrm>
          <a:prstGeom prst="rect">
            <a:avLst/>
          </a:prstGeom>
        </p:spPr>
        <p:txBody>
          <a:bodyPr lIns="0" rIns="0" tIns="0" bIns="0"/>
          <a:p>
            <a:endParaRPr/>
          </a:p>
        </p:txBody>
      </p:sp>
      <p:sp>
        <p:nvSpPr>
          <p:cNvPr id="23" name="PlaceHolder 3"/>
          <p:cNvSpPr>
            <a:spLocks noGrp="1"/>
          </p:cNvSpPr>
          <p:nvPr>
            <p:ph type="body"/>
          </p:nvPr>
        </p:nvSpPr>
        <p:spPr>
          <a:xfrm>
            <a:off x="1079640" y="15465600"/>
            <a:ext cx="9485280" cy="7968240"/>
          </a:xfrm>
          <a:prstGeom prst="rect">
            <a:avLst/>
          </a:prstGeom>
        </p:spPr>
        <p:txBody>
          <a:bodyPr lIns="0" rIns="0" tIns="0" bIns="0"/>
          <a:p>
            <a:endParaRPr/>
          </a:p>
        </p:txBody>
      </p:sp>
      <p:sp>
        <p:nvSpPr>
          <p:cNvPr id="24" name="PlaceHolder 4"/>
          <p:cNvSpPr>
            <a:spLocks noGrp="1"/>
          </p:cNvSpPr>
          <p:nvPr>
            <p:ph type="body"/>
          </p:nvPr>
        </p:nvSpPr>
        <p:spPr>
          <a:xfrm>
            <a:off x="11039400" y="6739920"/>
            <a:ext cx="9485280" cy="1670544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495680" y="0"/>
            <a:ext cx="10743480" cy="3962520"/>
          </a:xfrm>
          <a:prstGeom prst="rect">
            <a:avLst/>
          </a:prstGeom>
        </p:spPr>
        <p:txBody>
          <a:bodyPr lIns="0" rIns="0" tIns="0" bIns="0" anchor="ctr"/>
          <a:p>
            <a:pPr algn="ctr"/>
            <a:endParaRPr/>
          </a:p>
        </p:txBody>
      </p:sp>
      <p:sp>
        <p:nvSpPr>
          <p:cNvPr id="26" name="PlaceHolder 2"/>
          <p:cNvSpPr>
            <a:spLocks noGrp="1"/>
          </p:cNvSpPr>
          <p:nvPr>
            <p:ph type="body"/>
          </p:nvPr>
        </p:nvSpPr>
        <p:spPr>
          <a:xfrm>
            <a:off x="1079640" y="6739920"/>
            <a:ext cx="9485280" cy="16705440"/>
          </a:xfrm>
          <a:prstGeom prst="rect">
            <a:avLst/>
          </a:prstGeom>
        </p:spPr>
        <p:txBody>
          <a:bodyPr lIns="0" rIns="0" tIns="0" bIns="0"/>
          <a:p>
            <a:endParaRPr/>
          </a:p>
        </p:txBody>
      </p:sp>
      <p:sp>
        <p:nvSpPr>
          <p:cNvPr id="27" name="PlaceHolder 3"/>
          <p:cNvSpPr>
            <a:spLocks noGrp="1"/>
          </p:cNvSpPr>
          <p:nvPr>
            <p:ph type="body"/>
          </p:nvPr>
        </p:nvSpPr>
        <p:spPr>
          <a:xfrm>
            <a:off x="11039400" y="6739920"/>
            <a:ext cx="9485280" cy="7968240"/>
          </a:xfrm>
          <a:prstGeom prst="rect">
            <a:avLst/>
          </a:prstGeom>
        </p:spPr>
        <p:txBody>
          <a:bodyPr lIns="0" rIns="0" tIns="0" bIns="0"/>
          <a:p>
            <a:endParaRPr/>
          </a:p>
        </p:txBody>
      </p:sp>
      <p:sp>
        <p:nvSpPr>
          <p:cNvPr id="28" name="PlaceHolder 4"/>
          <p:cNvSpPr>
            <a:spLocks noGrp="1"/>
          </p:cNvSpPr>
          <p:nvPr>
            <p:ph type="body"/>
          </p:nvPr>
        </p:nvSpPr>
        <p:spPr>
          <a:xfrm>
            <a:off x="11039400" y="15465600"/>
            <a:ext cx="9485280" cy="79682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495680" y="0"/>
            <a:ext cx="10743480" cy="3962520"/>
          </a:xfrm>
          <a:prstGeom prst="rect">
            <a:avLst/>
          </a:prstGeom>
        </p:spPr>
        <p:txBody>
          <a:bodyPr lIns="0" rIns="0" tIns="0" bIns="0" anchor="ctr"/>
          <a:p>
            <a:pPr algn="ctr"/>
            <a:endParaRPr/>
          </a:p>
        </p:txBody>
      </p:sp>
      <p:sp>
        <p:nvSpPr>
          <p:cNvPr id="30" name="PlaceHolder 2"/>
          <p:cNvSpPr>
            <a:spLocks noGrp="1"/>
          </p:cNvSpPr>
          <p:nvPr>
            <p:ph type="body"/>
          </p:nvPr>
        </p:nvSpPr>
        <p:spPr>
          <a:xfrm>
            <a:off x="1079640" y="6739920"/>
            <a:ext cx="9485280" cy="7968240"/>
          </a:xfrm>
          <a:prstGeom prst="rect">
            <a:avLst/>
          </a:prstGeom>
        </p:spPr>
        <p:txBody>
          <a:bodyPr lIns="0" rIns="0" tIns="0" bIns="0"/>
          <a:p>
            <a:endParaRPr/>
          </a:p>
        </p:txBody>
      </p:sp>
      <p:sp>
        <p:nvSpPr>
          <p:cNvPr id="31" name="PlaceHolder 3"/>
          <p:cNvSpPr>
            <a:spLocks noGrp="1"/>
          </p:cNvSpPr>
          <p:nvPr>
            <p:ph type="body"/>
          </p:nvPr>
        </p:nvSpPr>
        <p:spPr>
          <a:xfrm>
            <a:off x="11039400" y="6739920"/>
            <a:ext cx="9485280" cy="7968240"/>
          </a:xfrm>
          <a:prstGeom prst="rect">
            <a:avLst/>
          </a:prstGeom>
        </p:spPr>
        <p:txBody>
          <a:bodyPr lIns="0" rIns="0" tIns="0" bIns="0"/>
          <a:p>
            <a:endParaRPr/>
          </a:p>
        </p:txBody>
      </p:sp>
      <p:sp>
        <p:nvSpPr>
          <p:cNvPr id="32" name="PlaceHolder 4"/>
          <p:cNvSpPr>
            <a:spLocks noGrp="1"/>
          </p:cNvSpPr>
          <p:nvPr>
            <p:ph type="body"/>
          </p:nvPr>
        </p:nvSpPr>
        <p:spPr>
          <a:xfrm>
            <a:off x="1079640" y="15465600"/>
            <a:ext cx="19437480" cy="79682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rot="16200000">
            <a:off x="12276000" y="19479240"/>
            <a:ext cx="1291680" cy="17350560"/>
          </a:xfrm>
          <a:prstGeom prst="rect">
            <a:avLst/>
          </a:prstGeom>
          <a:solidFill>
            <a:srgbClr val="003882"/>
          </a:solidFill>
          <a:ln w="9360">
            <a:noFill/>
          </a:ln>
        </p:spPr>
      </p:sp>
      <p:sp>
        <p:nvSpPr>
          <p:cNvPr id="1" name="CustomShape 2"/>
          <p:cNvSpPr/>
          <p:nvPr/>
        </p:nvSpPr>
        <p:spPr>
          <a:xfrm>
            <a:off x="4343400" y="0"/>
            <a:ext cx="10972080" cy="3958560"/>
          </a:xfrm>
          <a:prstGeom prst="roundRect">
            <a:avLst>
              <a:gd name="adj" fmla="val 16667"/>
            </a:avLst>
          </a:prstGeom>
          <a:solidFill>
            <a:srgbClr val="003882"/>
          </a:solidFill>
          <a:ln w="9360">
            <a:noFill/>
          </a:ln>
        </p:spPr>
      </p:sp>
      <p:sp>
        <p:nvSpPr>
          <p:cNvPr id="2" name="CustomShape 3"/>
          <p:cNvSpPr/>
          <p:nvPr/>
        </p:nvSpPr>
        <p:spPr>
          <a:xfrm>
            <a:off x="0" y="0"/>
            <a:ext cx="5398200" cy="3958560"/>
          </a:xfrm>
          <a:prstGeom prst="rect">
            <a:avLst/>
          </a:prstGeom>
          <a:solidFill>
            <a:srgbClr val="003882"/>
          </a:solidFill>
          <a:ln w="9360">
            <a:noFill/>
          </a:ln>
        </p:spPr>
      </p:sp>
      <p:sp>
        <p:nvSpPr>
          <p:cNvPr id="3" name="CustomShape 4"/>
          <p:cNvSpPr/>
          <p:nvPr/>
        </p:nvSpPr>
        <p:spPr>
          <a:xfrm>
            <a:off x="6705720" y="0"/>
            <a:ext cx="8609760" cy="1675800"/>
          </a:xfrm>
          <a:prstGeom prst="rect">
            <a:avLst/>
          </a:prstGeom>
          <a:solidFill>
            <a:srgbClr val="003882"/>
          </a:solidFill>
          <a:ln w="9360">
            <a:noFill/>
          </a:ln>
        </p:spPr>
      </p:sp>
      <p:sp>
        <p:nvSpPr>
          <p:cNvPr id="4" name="CustomShape 5"/>
          <p:cNvSpPr/>
          <p:nvPr/>
        </p:nvSpPr>
        <p:spPr>
          <a:xfrm>
            <a:off x="5244120" y="27891720"/>
            <a:ext cx="1514160" cy="501840"/>
          </a:xfrm>
          <a:prstGeom prst="rect">
            <a:avLst/>
          </a:prstGeom>
          <a:noFill/>
          <a:ln w="9360">
            <a:noFill/>
          </a:ln>
        </p:spPr>
        <p:txBody>
          <a:bodyPr wrap="none" lIns="90000" rIns="90000" tIns="45000" bIns="45000" anchor="ctr"/>
          <a:p>
            <a:pPr>
              <a:lnSpc>
                <a:spcPct val="100000"/>
              </a:lnSpc>
            </a:pPr>
            <a:r>
              <a:rPr lang="fr-FR" sz="2700">
                <a:solidFill>
                  <a:srgbClr val="ffffff"/>
                </a:solidFill>
                <a:latin typeface="Arial Bold"/>
                <a:ea typeface="ヒラギノ角ゴ Pro W3"/>
              </a:rPr>
              <a:t>Contact</a:t>
            </a:r>
            <a:endParaRPr/>
          </a:p>
        </p:txBody>
      </p:sp>
      <p:sp>
        <p:nvSpPr>
          <p:cNvPr id="5" name="CustomShape 6"/>
          <p:cNvSpPr/>
          <p:nvPr/>
        </p:nvSpPr>
        <p:spPr>
          <a:xfrm>
            <a:off x="14308560" y="27891720"/>
            <a:ext cx="1656000" cy="501840"/>
          </a:xfrm>
          <a:prstGeom prst="rect">
            <a:avLst/>
          </a:prstGeom>
          <a:noFill/>
          <a:ln w="9360">
            <a:noFill/>
          </a:ln>
        </p:spPr>
        <p:txBody>
          <a:bodyPr wrap="none" lIns="90000" rIns="90000" tIns="45000" bIns="45000" anchor="ctr"/>
          <a:p>
            <a:pPr>
              <a:lnSpc>
                <a:spcPct val="100000"/>
              </a:lnSpc>
            </a:pPr>
            <a:r>
              <a:rPr lang="fr-FR" sz="2700">
                <a:solidFill>
                  <a:srgbClr val="ffffff"/>
                </a:solidFill>
                <a:latin typeface="Arial Bold"/>
                <a:ea typeface="ヒラギノ角ゴ Pro W3"/>
              </a:rPr>
              <a:t>Site web</a:t>
            </a:r>
            <a:endParaRPr/>
          </a:p>
        </p:txBody>
      </p:sp>
      <p:sp>
        <p:nvSpPr>
          <p:cNvPr id="6" name="CustomShape 7"/>
          <p:cNvSpPr/>
          <p:nvPr/>
        </p:nvSpPr>
        <p:spPr>
          <a:xfrm rot="16200000">
            <a:off x="162360" y="27346320"/>
            <a:ext cx="1291680" cy="1616400"/>
          </a:xfrm>
          <a:prstGeom prst="rect">
            <a:avLst/>
          </a:prstGeom>
          <a:solidFill>
            <a:srgbClr val="003882"/>
          </a:solidFill>
          <a:ln w="9360">
            <a:noFill/>
          </a:ln>
        </p:spPr>
      </p:sp>
      <p:sp>
        <p:nvSpPr>
          <p:cNvPr id="7" name="CustomShape 8"/>
          <p:cNvSpPr/>
          <p:nvPr/>
        </p:nvSpPr>
        <p:spPr>
          <a:xfrm rot="16200000">
            <a:off x="1780200" y="27345240"/>
            <a:ext cx="1291680" cy="1618200"/>
          </a:xfrm>
          <a:prstGeom prst="rect">
            <a:avLst/>
          </a:prstGeom>
          <a:solidFill>
            <a:srgbClr val="000000"/>
          </a:solidFill>
          <a:ln w="9360">
            <a:noFill/>
          </a:ln>
        </p:spPr>
      </p:sp>
      <p:sp>
        <p:nvSpPr>
          <p:cNvPr id="8" name="CustomShape 9"/>
          <p:cNvSpPr/>
          <p:nvPr/>
        </p:nvSpPr>
        <p:spPr>
          <a:xfrm rot="16200000">
            <a:off x="3398760" y="27345240"/>
            <a:ext cx="1291680" cy="1618200"/>
          </a:xfrm>
          <a:prstGeom prst="rect">
            <a:avLst/>
          </a:prstGeom>
          <a:solidFill>
            <a:srgbClr val="6d5047"/>
          </a:solidFill>
          <a:ln w="9360">
            <a:noFill/>
          </a:ln>
        </p:spPr>
      </p:sp>
      <p:pic>
        <p:nvPicPr>
          <p:cNvPr id="9" name="Picture 27" descr=""/>
          <p:cNvPicPr/>
          <p:nvPr/>
        </p:nvPicPr>
        <p:blipFill>
          <a:blip r:embed="rId2"/>
          <a:stretch>
            <a:fillRect/>
          </a:stretch>
        </p:blipFill>
        <p:spPr>
          <a:xfrm>
            <a:off x="588240" y="562320"/>
            <a:ext cx="2440440" cy="3131280"/>
          </a:xfrm>
          <a:prstGeom prst="rect">
            <a:avLst/>
          </a:prstGeom>
          <a:ln w="9360">
            <a:noFill/>
          </a:ln>
        </p:spPr>
      </p:pic>
      <p:sp>
        <p:nvSpPr>
          <p:cNvPr id="10" name="PlaceHolder 10"/>
          <p:cNvSpPr>
            <a:spLocks noGrp="1"/>
          </p:cNvSpPr>
          <p:nvPr>
            <p:ph type="title"/>
          </p:nvPr>
        </p:nvSpPr>
        <p:spPr>
          <a:xfrm>
            <a:off x="4495680" y="0"/>
            <a:ext cx="10743480" cy="3962160"/>
          </a:xfrm>
          <a:prstGeom prst="rect">
            <a:avLst/>
          </a:prstGeom>
        </p:spPr>
        <p:txBody>
          <a:bodyPr lIns="0" rIns="0" tIns="0" bIns="0" anchor="ctr"/>
          <a:p>
            <a:r>
              <a:rPr lang="fr-FR">
                <a:latin typeface="Arial"/>
              </a:rPr>
              <a:t>Cliquez pour éditer le format du texte-titre</a:t>
            </a:r>
            <a:endParaRPr/>
          </a:p>
        </p:txBody>
      </p:sp>
      <p:sp>
        <p:nvSpPr>
          <p:cNvPr id="11" name="PlaceHolder 11"/>
          <p:cNvSpPr>
            <a:spLocks noGrp="1"/>
          </p:cNvSpPr>
          <p:nvPr>
            <p:ph type="body"/>
          </p:nvPr>
        </p:nvSpPr>
        <p:spPr>
          <a:xfrm>
            <a:off x="1079640" y="6739920"/>
            <a:ext cx="19437480" cy="16705440"/>
          </a:xfrm>
          <a:prstGeom prst="rect">
            <a:avLst/>
          </a:prstGeom>
        </p:spPr>
        <p:txBody>
          <a:bodyPr lIns="0" rIns="0" tIns="0" bIns="0"/>
          <a:p>
            <a:pPr>
              <a:buSzPct val="45000"/>
              <a:buFont typeface="StarSymbol"/>
              <a:buChar char=""/>
            </a:pPr>
            <a:r>
              <a:rPr lang="fr-FR" sz="3200">
                <a:latin typeface="Arial"/>
              </a:rPr>
              <a:t>Cliquez pour éditer le format du plan de texte</a:t>
            </a:r>
            <a:endParaRPr/>
          </a:p>
          <a:p>
            <a:pPr lvl="1">
              <a:buSzPct val="75000"/>
              <a:buFont typeface="StarSymbol"/>
              <a:buChar char=""/>
            </a:pPr>
            <a:r>
              <a:rPr lang="fr-FR" sz="2800">
                <a:latin typeface="Arial"/>
              </a:rPr>
              <a:t>Second niveau de plan</a:t>
            </a:r>
            <a:endParaRPr/>
          </a:p>
          <a:p>
            <a:pPr lvl="2">
              <a:buSzPct val="45000"/>
              <a:buFont typeface="StarSymbol"/>
              <a:buChar char=""/>
            </a:pPr>
            <a:r>
              <a:rPr lang="fr-FR" sz="2400">
                <a:latin typeface="Arial"/>
              </a:rPr>
              <a:t>Troisième niveau de plan</a:t>
            </a:r>
            <a:endParaRPr/>
          </a:p>
          <a:p>
            <a:pPr lvl="3">
              <a:buSzPct val="75000"/>
              <a:buFont typeface="StarSymbol"/>
              <a:buChar char=""/>
            </a:pPr>
            <a:r>
              <a:rPr lang="fr-FR" sz="2000">
                <a:latin typeface="Arial"/>
              </a:rPr>
              <a:t>Quatrième niveau de plan</a:t>
            </a:r>
            <a:endParaRPr/>
          </a:p>
          <a:p>
            <a:pPr lvl="4">
              <a:buSzPct val="45000"/>
              <a:buFont typeface="StarSymbol"/>
              <a:buChar char=""/>
            </a:pPr>
            <a:r>
              <a:rPr lang="fr-FR" sz="2000">
                <a:latin typeface="Arial"/>
              </a:rPr>
              <a:t>Cinquième niveau de plan</a:t>
            </a:r>
            <a:endParaRPr/>
          </a:p>
          <a:p>
            <a:pPr lvl="5">
              <a:buSzPct val="45000"/>
              <a:buFont typeface="StarSymbol"/>
              <a:buChar char=""/>
            </a:pPr>
            <a:r>
              <a:rPr lang="fr-FR" sz="2000">
                <a:latin typeface="Arial"/>
              </a:rPr>
              <a:t>Sixième niveau de plan</a:t>
            </a:r>
            <a:endParaRPr/>
          </a:p>
          <a:p>
            <a:pPr lvl="6">
              <a:buSzPct val="45000"/>
              <a:buFont typeface="StarSymbol"/>
              <a:buChar char=""/>
            </a:pPr>
            <a:r>
              <a:rPr lang="fr-FR" sz="2000">
                <a:latin typeface="Arial"/>
              </a:rPr>
              <a:t>Septième niveau de plan</a:t>
            </a:r>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jpe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 Id="rId9" Type="http://schemas.openxmlformats.org/officeDocument/2006/relationships/image" Target="../media/image12.png"/><Relationship Id="rId10" Type="http://schemas.openxmlformats.org/officeDocument/2006/relationships/slideLayout" Target="../slideLayouts/slideLayout5.xml"/><Relationship Id="rId11"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1" name="CustomShape 1"/>
          <p:cNvSpPr/>
          <p:nvPr/>
        </p:nvSpPr>
        <p:spPr>
          <a:xfrm>
            <a:off x="4495680" y="0"/>
            <a:ext cx="10743480" cy="3961800"/>
          </a:xfrm>
          <a:prstGeom prst="rect">
            <a:avLst/>
          </a:prstGeom>
          <a:noFill/>
          <a:ln>
            <a:noFill/>
          </a:ln>
        </p:spPr>
        <p:txBody>
          <a:bodyPr lIns="288000" rIns="288000" tIns="144000" bIns="144000" anchor="ctr"/>
          <a:p>
            <a:pPr>
              <a:lnSpc>
                <a:spcPct val="100000"/>
              </a:lnSpc>
            </a:pPr>
            <a:r>
              <a:rPr lang="fr-FR" sz="5700">
                <a:solidFill>
                  <a:srgbClr val="ffffff"/>
                </a:solidFill>
                <a:latin typeface="Arial Bold"/>
                <a:ea typeface="ヒラギノ角ゴ Pro W3"/>
              </a:rPr>
              <a:t>Prédiction de cours de bourse avec le filtre de Kalman et le modèle ARIMA</a:t>
            </a:r>
            <a:endParaRPr/>
          </a:p>
        </p:txBody>
      </p:sp>
      <p:sp>
        <p:nvSpPr>
          <p:cNvPr id="52" name="CustomShape 2"/>
          <p:cNvSpPr/>
          <p:nvPr/>
        </p:nvSpPr>
        <p:spPr>
          <a:xfrm>
            <a:off x="4454640" y="27682920"/>
            <a:ext cx="183600" cy="456480"/>
          </a:xfrm>
          <a:prstGeom prst="rect">
            <a:avLst/>
          </a:prstGeom>
          <a:noFill/>
          <a:ln w="9360">
            <a:noFill/>
          </a:ln>
        </p:spPr>
      </p:sp>
      <p:sp>
        <p:nvSpPr>
          <p:cNvPr id="53" name="CustomShape 3"/>
          <p:cNvSpPr/>
          <p:nvPr/>
        </p:nvSpPr>
        <p:spPr>
          <a:xfrm>
            <a:off x="439560" y="5638680"/>
            <a:ext cx="1514160" cy="501480"/>
          </a:xfrm>
          <a:prstGeom prst="rect">
            <a:avLst/>
          </a:prstGeom>
          <a:noFill/>
          <a:ln w="9360">
            <a:noFill/>
          </a:ln>
        </p:spPr>
        <p:txBody>
          <a:bodyPr wrap="none" lIns="90000" rIns="90000" tIns="45000" bIns="45000"/>
          <a:p>
            <a:pPr>
              <a:lnSpc>
                <a:spcPct val="100000"/>
              </a:lnSpc>
            </a:pPr>
            <a:r>
              <a:rPr lang="fr-FR" sz="2700">
                <a:solidFill>
                  <a:srgbClr val="6d5047"/>
                </a:solidFill>
                <a:latin typeface="Arial Bold"/>
                <a:ea typeface="ヒラギノ角ゴ Pro W3"/>
              </a:rPr>
              <a:t>Auteurs</a:t>
            </a:r>
            <a:endParaRPr/>
          </a:p>
        </p:txBody>
      </p:sp>
      <p:sp>
        <p:nvSpPr>
          <p:cNvPr id="54" name="CustomShape 4"/>
          <p:cNvSpPr/>
          <p:nvPr/>
        </p:nvSpPr>
        <p:spPr>
          <a:xfrm>
            <a:off x="415440" y="11161440"/>
            <a:ext cx="1095120" cy="501480"/>
          </a:xfrm>
          <a:prstGeom prst="rect">
            <a:avLst/>
          </a:prstGeom>
          <a:noFill/>
          <a:ln w="9360">
            <a:noFill/>
          </a:ln>
        </p:spPr>
        <p:txBody>
          <a:bodyPr wrap="none" lIns="90000" rIns="90000" tIns="45000" bIns="45000"/>
          <a:p>
            <a:pPr>
              <a:lnSpc>
                <a:spcPct val="100000"/>
              </a:lnSpc>
            </a:pPr>
            <a:r>
              <a:rPr lang="fr-FR" sz="2700">
                <a:solidFill>
                  <a:srgbClr val="6d5047"/>
                </a:solidFill>
                <a:latin typeface="Arial Bold"/>
                <a:ea typeface="ヒラギノ角ゴ Pro W3"/>
              </a:rPr>
              <a:t>école</a:t>
            </a:r>
            <a:endParaRPr/>
          </a:p>
        </p:txBody>
      </p:sp>
      <p:sp>
        <p:nvSpPr>
          <p:cNvPr id="55" name="Line 5"/>
          <p:cNvSpPr/>
          <p:nvPr/>
        </p:nvSpPr>
        <p:spPr>
          <a:xfrm>
            <a:off x="457200" y="6167160"/>
            <a:ext cx="3598560" cy="0"/>
          </a:xfrm>
          <a:prstGeom prst="line">
            <a:avLst/>
          </a:prstGeom>
          <a:ln w="9360">
            <a:solidFill>
              <a:srgbClr val="003882"/>
            </a:solidFill>
            <a:round/>
          </a:ln>
        </p:spPr>
      </p:sp>
      <p:sp>
        <p:nvSpPr>
          <p:cNvPr id="56" name="Line 6"/>
          <p:cNvSpPr/>
          <p:nvPr/>
        </p:nvSpPr>
        <p:spPr>
          <a:xfrm>
            <a:off x="457200" y="11720160"/>
            <a:ext cx="3598560" cy="0"/>
          </a:xfrm>
          <a:prstGeom prst="line">
            <a:avLst/>
          </a:prstGeom>
          <a:ln w="9360">
            <a:solidFill>
              <a:srgbClr val="003882"/>
            </a:solidFill>
            <a:round/>
          </a:ln>
        </p:spPr>
      </p:sp>
      <p:sp>
        <p:nvSpPr>
          <p:cNvPr id="57" name="CustomShape 7"/>
          <p:cNvSpPr/>
          <p:nvPr/>
        </p:nvSpPr>
        <p:spPr>
          <a:xfrm>
            <a:off x="441360" y="13382640"/>
            <a:ext cx="3367800" cy="456480"/>
          </a:xfrm>
          <a:prstGeom prst="rect">
            <a:avLst/>
          </a:prstGeom>
          <a:noFill/>
          <a:ln w="9360">
            <a:noFill/>
          </a:ln>
        </p:spPr>
      </p:sp>
      <p:sp>
        <p:nvSpPr>
          <p:cNvPr id="58" name="CustomShape 8"/>
          <p:cNvSpPr/>
          <p:nvPr/>
        </p:nvSpPr>
        <p:spPr>
          <a:xfrm>
            <a:off x="457200" y="6396120"/>
            <a:ext cx="3809160" cy="1363320"/>
          </a:xfrm>
          <a:prstGeom prst="rect">
            <a:avLst/>
          </a:prstGeom>
          <a:noFill/>
          <a:ln w="9360">
            <a:noFill/>
          </a:ln>
        </p:spPr>
        <p:txBody>
          <a:bodyPr lIns="90000" rIns="90000" tIns="45000" bIns="45000"/>
          <a:p>
            <a:pPr>
              <a:lnSpc>
                <a:spcPct val="110000"/>
              </a:lnSpc>
            </a:pPr>
            <a:r>
              <a:rPr lang="fr-FR" sz="2300">
                <a:solidFill>
                  <a:srgbClr val="000000"/>
                </a:solidFill>
                <a:latin typeface="Arial"/>
                <a:ea typeface="ヒラギノ角ゴ Pro W3"/>
              </a:rPr>
              <a:t>Djahiz Meliani</a:t>
            </a:r>
            <a:endParaRPr/>
          </a:p>
          <a:p>
            <a:pPr>
              <a:lnSpc>
                <a:spcPct val="110000"/>
              </a:lnSpc>
            </a:pPr>
            <a:r>
              <a:rPr lang="fr-FR" sz="2300">
                <a:solidFill>
                  <a:srgbClr val="000000"/>
                </a:solidFill>
                <a:latin typeface="Arial"/>
                <a:ea typeface="ヒラギノ角ゴ Pro W3"/>
              </a:rPr>
              <a:t>Antoine Delporte</a:t>
            </a:r>
            <a:endParaRPr/>
          </a:p>
          <a:p>
            <a:pPr>
              <a:lnSpc>
                <a:spcPct val="110000"/>
              </a:lnSpc>
            </a:pPr>
            <a:r>
              <a:rPr lang="fr-FR" sz="2300">
                <a:solidFill>
                  <a:srgbClr val="000000"/>
                </a:solidFill>
                <a:latin typeface="Arial"/>
                <a:ea typeface="ヒラギノ角ゴ Pro W3"/>
              </a:rPr>
              <a:t>Jed Younsi</a:t>
            </a:r>
            <a:endParaRPr/>
          </a:p>
        </p:txBody>
      </p:sp>
      <p:sp>
        <p:nvSpPr>
          <p:cNvPr id="59" name="CustomShape 9"/>
          <p:cNvSpPr/>
          <p:nvPr/>
        </p:nvSpPr>
        <p:spPr>
          <a:xfrm>
            <a:off x="789840" y="18174600"/>
            <a:ext cx="11200680" cy="638640"/>
          </a:xfrm>
          <a:prstGeom prst="rect">
            <a:avLst/>
          </a:prstGeom>
          <a:noFill/>
          <a:ln w="9360">
            <a:noFill/>
          </a:ln>
        </p:spPr>
        <p:txBody>
          <a:bodyPr lIns="90000" rIns="90000" tIns="45000" bIns="45000"/>
          <a:p>
            <a:pPr>
              <a:lnSpc>
                <a:spcPct val="100000"/>
              </a:lnSpc>
            </a:pPr>
            <a:r>
              <a:rPr lang="fr-FR" sz="3600">
                <a:solidFill>
                  <a:srgbClr val="003882"/>
                </a:solidFill>
                <a:latin typeface="Arial Black"/>
                <a:ea typeface="ヒラギノ角ゴ Pro W3"/>
              </a:rPr>
              <a:t>Les modèles employés</a:t>
            </a:r>
            <a:endParaRPr/>
          </a:p>
        </p:txBody>
      </p:sp>
      <p:sp>
        <p:nvSpPr>
          <p:cNvPr id="60" name="CustomShape 10"/>
          <p:cNvSpPr/>
          <p:nvPr/>
        </p:nvSpPr>
        <p:spPr>
          <a:xfrm>
            <a:off x="566280" y="19311480"/>
            <a:ext cx="4478400" cy="638640"/>
          </a:xfrm>
          <a:prstGeom prst="rect">
            <a:avLst/>
          </a:prstGeom>
          <a:noFill/>
          <a:ln w="9360">
            <a:noFill/>
          </a:ln>
        </p:spPr>
        <p:txBody>
          <a:bodyPr wrap="none" lIns="90000" rIns="90000" tIns="45000" bIns="45000"/>
          <a:p>
            <a:pPr>
              <a:lnSpc>
                <a:spcPct val="100000"/>
              </a:lnSpc>
            </a:pPr>
            <a:r>
              <a:rPr lang="fr-FR" sz="3600">
                <a:solidFill>
                  <a:srgbClr val="3c8c93"/>
                </a:solidFill>
                <a:latin typeface="Arial Bold"/>
                <a:ea typeface="ヒラギノ角ゴ Pro W3"/>
              </a:rPr>
              <a:t>Le filtre de Kalman</a:t>
            </a:r>
            <a:endParaRPr/>
          </a:p>
        </p:txBody>
      </p:sp>
      <p:sp>
        <p:nvSpPr>
          <p:cNvPr id="61" name="CustomShape 11"/>
          <p:cNvSpPr/>
          <p:nvPr/>
        </p:nvSpPr>
        <p:spPr>
          <a:xfrm>
            <a:off x="789840" y="20232720"/>
            <a:ext cx="10474560" cy="2375280"/>
          </a:xfrm>
          <a:prstGeom prst="rect">
            <a:avLst/>
          </a:prstGeom>
          <a:noFill/>
          <a:ln w="9360">
            <a:noFill/>
          </a:ln>
        </p:spPr>
        <p:txBody>
          <a:bodyPr lIns="90000" rIns="90000" tIns="45000" bIns="45000"/>
          <a:p>
            <a:pPr algn="just">
              <a:lnSpc>
                <a:spcPct val="100000"/>
              </a:lnSpc>
              <a:buFont typeface="Wingdings" charset="2"/>
              <a:buChar char=""/>
            </a:pPr>
            <a:r>
              <a:rPr lang="fr-FR" sz="2500">
                <a:solidFill>
                  <a:srgbClr val="000000"/>
                </a:solidFill>
                <a:latin typeface="Arial"/>
                <a:ea typeface="ヒラギノ角ゴ Pro W3"/>
              </a:rPr>
              <a:t>Le filtre de Kalman nous propose un système d’équations qui permettent d’estimer les paramètres du modèle ARIMA, de réaliser une prédiction à un pas et de générer certains paramètres utiles dans la mise à jour des équations.</a:t>
            </a:r>
            <a:endParaRPr/>
          </a:p>
          <a:p>
            <a:pPr algn="just">
              <a:lnSpc>
                <a:spcPct val="100000"/>
              </a:lnSpc>
              <a:buFont typeface="Wingdings" charset="2"/>
              <a:buChar char=""/>
            </a:pPr>
            <a:r>
              <a:rPr lang="fr-FR" sz="2500">
                <a:solidFill>
                  <a:srgbClr val="000000"/>
                </a:solidFill>
                <a:latin typeface="Arial"/>
                <a:ea typeface="ヒラギノ角ゴ Pro W3"/>
              </a:rPr>
              <a:t>La méthode de Monte Carlo nous fournit une erreur de prédiction de ces résultats et paramètres.</a:t>
            </a:r>
            <a:endParaRPr/>
          </a:p>
        </p:txBody>
      </p:sp>
      <p:sp>
        <p:nvSpPr>
          <p:cNvPr id="62" name="CustomShape 12"/>
          <p:cNvSpPr/>
          <p:nvPr/>
        </p:nvSpPr>
        <p:spPr>
          <a:xfrm>
            <a:off x="6912000" y="27569520"/>
            <a:ext cx="6478560" cy="1187640"/>
          </a:xfrm>
          <a:prstGeom prst="rect">
            <a:avLst/>
          </a:prstGeom>
          <a:noFill/>
          <a:ln w="9360">
            <a:noFill/>
          </a:ln>
        </p:spPr>
        <p:txBody>
          <a:bodyPr lIns="90000" rIns="90000" tIns="45000" bIns="45000" anchor="ctr"/>
          <a:p>
            <a:pPr>
              <a:lnSpc>
                <a:spcPct val="100000"/>
              </a:lnSpc>
            </a:pPr>
            <a:r>
              <a:rPr lang="fr-FR" sz="2400">
                <a:solidFill>
                  <a:srgbClr val="ffffff"/>
                </a:solidFill>
                <a:latin typeface="Arial"/>
                <a:ea typeface="Lucida Grande"/>
              </a:rPr>
              <a:t>antoine.delporte</a:t>
            </a:r>
            <a:r>
              <a:rPr lang="fr-FR" sz="2400">
                <a:solidFill>
                  <a:srgbClr val="ffffff"/>
                </a:solidFill>
                <a:latin typeface="Arial"/>
                <a:ea typeface="ヒラギノ角ゴ Pro W3"/>
              </a:rPr>
              <a:t>@</a:t>
            </a:r>
            <a:r>
              <a:rPr lang="fr-FR" sz="2400">
                <a:solidFill>
                  <a:srgbClr val="ffffff"/>
                </a:solidFill>
                <a:latin typeface="Arial"/>
                <a:ea typeface="ヒラギノ角ゴ Pro W3"/>
              </a:rPr>
              <a:t>﻿</a:t>
            </a:r>
            <a:r>
              <a:rPr lang="fr-FR" sz="2400">
                <a:solidFill>
                  <a:srgbClr val="ffffff"/>
                </a:solidFill>
                <a:latin typeface="Arial"/>
                <a:ea typeface="ヒラギノ角ゴ Pro W3"/>
              </a:rPr>
              <a:t>telecom-sudparis.eu</a:t>
            </a:r>
            <a:endParaRPr/>
          </a:p>
          <a:p>
            <a:pPr>
              <a:lnSpc>
                <a:spcPct val="100000"/>
              </a:lnSpc>
            </a:pPr>
            <a:r>
              <a:rPr lang="fr-FR" sz="2400">
                <a:solidFill>
                  <a:srgbClr val="ffffff"/>
                </a:solidFill>
                <a:latin typeface="Arial"/>
                <a:ea typeface="ヒラギノ角ゴ Pro W3"/>
              </a:rPr>
              <a:t>jed.younsi@telecom-sudparis.eu</a:t>
            </a:r>
            <a:endParaRPr/>
          </a:p>
          <a:p>
            <a:pPr>
              <a:lnSpc>
                <a:spcPct val="100000"/>
              </a:lnSpc>
            </a:pPr>
            <a:r>
              <a:rPr lang="fr-FR" sz="2400">
                <a:solidFill>
                  <a:srgbClr val="ffffff"/>
                </a:solidFill>
                <a:latin typeface="Arial"/>
                <a:ea typeface="ヒラギノ角ゴ Pro W3"/>
              </a:rPr>
              <a:t>djahiz.meliani@telecom-sudparis,eu</a:t>
            </a:r>
            <a:endParaRPr/>
          </a:p>
        </p:txBody>
      </p:sp>
      <p:sp>
        <p:nvSpPr>
          <p:cNvPr id="63" name="CustomShape 13"/>
          <p:cNvSpPr/>
          <p:nvPr/>
        </p:nvSpPr>
        <p:spPr>
          <a:xfrm>
            <a:off x="15891120" y="27899280"/>
            <a:ext cx="5462640" cy="501840"/>
          </a:xfrm>
          <a:prstGeom prst="rect">
            <a:avLst/>
          </a:prstGeom>
          <a:noFill/>
          <a:ln w="9360">
            <a:noFill/>
          </a:ln>
        </p:spPr>
        <p:txBody>
          <a:bodyPr lIns="90000" rIns="90000" tIns="45000" bIns="45000" anchor="ctr"/>
          <a:p>
            <a:pPr>
              <a:lnSpc>
                <a:spcPct val="100000"/>
              </a:lnSpc>
            </a:pPr>
            <a:r>
              <a:rPr lang="fr-FR" sz="2700">
                <a:solidFill>
                  <a:srgbClr val="ffffff"/>
                </a:solidFill>
                <a:latin typeface="Arial"/>
                <a:ea typeface="Lucida Grande"/>
              </a:rPr>
              <a:t>﻿</a:t>
            </a:r>
            <a:r>
              <a:rPr lang="fr-FR" sz="2700">
                <a:solidFill>
                  <a:srgbClr val="ffffff"/>
                </a:solidFill>
                <a:latin typeface="Arial"/>
                <a:ea typeface="Lucida Grande"/>
              </a:rPr>
              <a:t>http://www.telecom-sudparis.eu</a:t>
            </a:r>
            <a:endParaRPr/>
          </a:p>
        </p:txBody>
      </p:sp>
      <p:pic>
        <p:nvPicPr>
          <p:cNvPr id="64" name="Image 48" descr=""/>
          <p:cNvPicPr/>
          <p:nvPr/>
        </p:nvPicPr>
        <p:blipFill>
          <a:blip r:embed="rId1"/>
          <a:stretch>
            <a:fillRect/>
          </a:stretch>
        </p:blipFill>
        <p:spPr>
          <a:xfrm>
            <a:off x="720000" y="15396120"/>
            <a:ext cx="2951640" cy="2099520"/>
          </a:xfrm>
          <a:prstGeom prst="rect">
            <a:avLst/>
          </a:prstGeom>
          <a:ln>
            <a:noFill/>
          </a:ln>
        </p:spPr>
      </p:pic>
      <p:pic>
        <p:nvPicPr>
          <p:cNvPr id="65" name="Image 4" descr=""/>
          <p:cNvPicPr/>
          <p:nvPr/>
        </p:nvPicPr>
        <p:blipFill>
          <a:blip r:embed="rId2"/>
          <a:stretch>
            <a:fillRect/>
          </a:stretch>
        </p:blipFill>
        <p:spPr>
          <a:xfrm>
            <a:off x="761040" y="12011400"/>
            <a:ext cx="2990160" cy="2990160"/>
          </a:xfrm>
          <a:prstGeom prst="rect">
            <a:avLst/>
          </a:prstGeom>
          <a:ln>
            <a:noFill/>
          </a:ln>
        </p:spPr>
      </p:pic>
      <p:sp>
        <p:nvSpPr>
          <p:cNvPr id="66" name="CustomShape 14"/>
          <p:cNvSpPr/>
          <p:nvPr/>
        </p:nvSpPr>
        <p:spPr>
          <a:xfrm>
            <a:off x="352080" y="8622360"/>
            <a:ext cx="2113200" cy="501480"/>
          </a:xfrm>
          <a:prstGeom prst="rect">
            <a:avLst/>
          </a:prstGeom>
          <a:noFill/>
          <a:ln w="9360">
            <a:noFill/>
          </a:ln>
        </p:spPr>
        <p:txBody>
          <a:bodyPr wrap="none" lIns="90000" rIns="90000" tIns="45000" bIns="45000"/>
          <a:p>
            <a:pPr>
              <a:lnSpc>
                <a:spcPct val="100000"/>
              </a:lnSpc>
            </a:pPr>
            <a:r>
              <a:rPr lang="fr-FR" sz="2700">
                <a:solidFill>
                  <a:srgbClr val="6d5047"/>
                </a:solidFill>
                <a:latin typeface="Arial Bold"/>
                <a:ea typeface="ヒラギノ角ゴ Pro W3"/>
              </a:rPr>
              <a:t>Encadrants</a:t>
            </a:r>
            <a:endParaRPr/>
          </a:p>
        </p:txBody>
      </p:sp>
      <p:sp>
        <p:nvSpPr>
          <p:cNvPr id="67" name="CustomShape 15"/>
          <p:cNvSpPr/>
          <p:nvPr/>
        </p:nvSpPr>
        <p:spPr>
          <a:xfrm>
            <a:off x="441360" y="9379440"/>
            <a:ext cx="3809160" cy="440280"/>
          </a:xfrm>
          <a:prstGeom prst="rect">
            <a:avLst/>
          </a:prstGeom>
          <a:noFill/>
          <a:ln w="9360">
            <a:noFill/>
          </a:ln>
        </p:spPr>
        <p:txBody>
          <a:bodyPr lIns="90000" rIns="90000" tIns="45000" bIns="45000"/>
          <a:p>
            <a:pPr>
              <a:lnSpc>
                <a:spcPct val="110000"/>
              </a:lnSpc>
            </a:pPr>
            <a:r>
              <a:rPr lang="fr-FR" sz="2300">
                <a:solidFill>
                  <a:srgbClr val="000000"/>
                </a:solidFill>
                <a:latin typeface="Arial"/>
                <a:ea typeface="ヒラギノ角ゴ Pro W3"/>
              </a:rPr>
              <a:t>Ivan Gorynin</a:t>
            </a:r>
            <a:endParaRPr/>
          </a:p>
        </p:txBody>
      </p:sp>
      <p:sp>
        <p:nvSpPr>
          <p:cNvPr id="68" name="Line 16"/>
          <p:cNvSpPr/>
          <p:nvPr/>
        </p:nvSpPr>
        <p:spPr>
          <a:xfrm>
            <a:off x="457200" y="9125280"/>
            <a:ext cx="3598560" cy="0"/>
          </a:xfrm>
          <a:prstGeom prst="line">
            <a:avLst/>
          </a:prstGeom>
          <a:ln w="9360">
            <a:solidFill>
              <a:srgbClr val="003882"/>
            </a:solidFill>
            <a:round/>
          </a:ln>
        </p:spPr>
      </p:sp>
      <p:sp>
        <p:nvSpPr>
          <p:cNvPr id="69" name="CustomShape 17"/>
          <p:cNvSpPr/>
          <p:nvPr/>
        </p:nvSpPr>
        <p:spPr>
          <a:xfrm>
            <a:off x="5115600" y="5890320"/>
            <a:ext cx="15461280" cy="851760"/>
          </a:xfrm>
          <a:prstGeom prst="rect">
            <a:avLst/>
          </a:prstGeom>
          <a:noFill/>
          <a:ln w="9360">
            <a:noFill/>
          </a:ln>
        </p:spPr>
        <p:txBody>
          <a:bodyPr lIns="90000" rIns="90000" tIns="45000" bIns="45000"/>
          <a:p>
            <a:pPr>
              <a:lnSpc>
                <a:spcPct val="100000"/>
              </a:lnSpc>
            </a:pPr>
            <a:r>
              <a:rPr lang="fr-FR" sz="2500">
                <a:solidFill>
                  <a:srgbClr val="000000"/>
                </a:solidFill>
                <a:latin typeface="Arial"/>
                <a:ea typeface="ヒラギノ角ゴ Pro W3"/>
              </a:rPr>
              <a:t>Introduction : Le but de notre projet est de réaliser la modélisation des valeurs et variations futures du cours d’un actif financier S(n) en utilisant d’une part le filtre de Kalman, puis le modèle ARIMA(0,m,n)</a:t>
            </a:r>
            <a:endParaRPr/>
          </a:p>
        </p:txBody>
      </p:sp>
      <p:sp>
        <p:nvSpPr>
          <p:cNvPr id="70" name="CustomShape 18"/>
          <p:cNvSpPr/>
          <p:nvPr/>
        </p:nvSpPr>
        <p:spPr>
          <a:xfrm>
            <a:off x="5115600" y="5103360"/>
            <a:ext cx="11200680" cy="638640"/>
          </a:xfrm>
          <a:prstGeom prst="rect">
            <a:avLst/>
          </a:prstGeom>
          <a:noFill/>
          <a:ln w="9360">
            <a:noFill/>
          </a:ln>
        </p:spPr>
        <p:txBody>
          <a:bodyPr lIns="90000" rIns="90000" tIns="45000" bIns="45000"/>
          <a:p>
            <a:pPr>
              <a:lnSpc>
                <a:spcPct val="100000"/>
              </a:lnSpc>
            </a:pPr>
            <a:r>
              <a:rPr lang="fr-FR" sz="3600">
                <a:solidFill>
                  <a:srgbClr val="003882"/>
                </a:solidFill>
                <a:latin typeface="Arial Black"/>
                <a:ea typeface="ヒラギノ角ゴ Pro W3"/>
              </a:rPr>
              <a:t>Notre Projet</a:t>
            </a:r>
            <a:endParaRPr/>
          </a:p>
        </p:txBody>
      </p:sp>
      <p:sp>
        <p:nvSpPr>
          <p:cNvPr id="71" name="CustomShape 19"/>
          <p:cNvSpPr/>
          <p:nvPr/>
        </p:nvSpPr>
        <p:spPr>
          <a:xfrm>
            <a:off x="724320" y="23677920"/>
            <a:ext cx="4172040" cy="1187280"/>
          </a:xfrm>
          <a:prstGeom prst="rect">
            <a:avLst/>
          </a:prstGeom>
          <a:noFill/>
          <a:ln w="9360">
            <a:noFill/>
          </a:ln>
        </p:spPr>
        <p:txBody>
          <a:bodyPr wrap="none" lIns="90000" rIns="90000" tIns="45000" bIns="45000"/>
          <a:p>
            <a:pPr>
              <a:lnSpc>
                <a:spcPct val="100000"/>
              </a:lnSpc>
            </a:pPr>
            <a:r>
              <a:rPr lang="fr-FR" sz="3600">
                <a:solidFill>
                  <a:srgbClr val="3c8c93"/>
                </a:solidFill>
                <a:latin typeface="Arial Bold"/>
                <a:ea typeface="ヒラギノ角ゴ Pro W3"/>
              </a:rPr>
              <a:t>Le modèle ARIMA</a:t>
            </a:r>
            <a:endParaRPr/>
          </a:p>
          <a:p>
            <a:pPr>
              <a:lnSpc>
                <a:spcPct val="100000"/>
              </a:lnSpc>
            </a:pPr>
            <a:endParaRPr/>
          </a:p>
        </p:txBody>
      </p:sp>
      <p:sp>
        <p:nvSpPr>
          <p:cNvPr id="72" name="CustomShape 20"/>
          <p:cNvSpPr/>
          <p:nvPr/>
        </p:nvSpPr>
        <p:spPr>
          <a:xfrm>
            <a:off x="858960" y="24598440"/>
            <a:ext cx="12027600" cy="1663560"/>
          </a:xfrm>
          <a:prstGeom prst="rect">
            <a:avLst/>
          </a:prstGeom>
          <a:blipFill>
            <a:blip r:embed="rId3"/>
            <a:stretch>
              <a:fillRect/>
            </a:stretch>
          </a:blipFill>
          <a:ln w="9360">
            <a:noFill/>
          </a:ln>
        </p:spPr>
        <p:txBody>
          <a:bodyPr lIns="90000" rIns="90000" tIns="45000" bIns="45000"/>
          <a:p>
            <a:pPr>
              <a:lnSpc>
                <a:spcPct val="100000"/>
              </a:lnSpc>
            </a:pPr>
            <a:r>
              <a:rPr lang="fr-FR" sz="2400">
                <a:solidFill>
                  <a:srgbClr val="000000"/>
                </a:solidFill>
                <a:latin typeface="Arial"/>
                <a:ea typeface="ヒラギノ角ゴ Pro W3"/>
              </a:rPr>
              <a:t> </a:t>
            </a:r>
            <a:endParaRPr/>
          </a:p>
        </p:txBody>
      </p:sp>
      <p:sp>
        <p:nvSpPr>
          <p:cNvPr id="73" name="CustomShape 21"/>
          <p:cNvSpPr/>
          <p:nvPr/>
        </p:nvSpPr>
        <p:spPr>
          <a:xfrm>
            <a:off x="13145040" y="21664800"/>
            <a:ext cx="6343560" cy="364320"/>
          </a:xfrm>
          <a:prstGeom prst="rect">
            <a:avLst/>
          </a:prstGeom>
          <a:solidFill>
            <a:srgbClr val="ffffff"/>
          </a:solidFill>
          <a:ln w="25560">
            <a:solidFill>
              <a:srgbClr val="000000"/>
            </a:solidFill>
            <a:round/>
          </a:ln>
        </p:spPr>
        <p:txBody>
          <a:bodyPr lIns="90000" rIns="90000" tIns="45000" bIns="45000"/>
          <a:p>
            <a:pPr algn="ctr">
              <a:lnSpc>
                <a:spcPct val="100000"/>
              </a:lnSpc>
            </a:pPr>
            <a:r>
              <a:rPr lang="fr-FR">
                <a:solidFill>
                  <a:srgbClr val="000000"/>
                </a:solidFill>
                <a:latin typeface="Arial"/>
                <a:ea typeface="ヒラギノ角ゴ Pro W3"/>
              </a:rPr>
              <a:t>Exemple de visualisation d’une prédiction pour N=500</a:t>
            </a:r>
            <a:endParaRPr/>
          </a:p>
        </p:txBody>
      </p:sp>
      <p:pic>
        <p:nvPicPr>
          <p:cNvPr id="74" name="Image 32" descr=""/>
          <p:cNvPicPr/>
          <p:nvPr/>
        </p:nvPicPr>
        <p:blipFill>
          <a:blip r:embed="rId4"/>
          <a:stretch>
            <a:fillRect/>
          </a:stretch>
        </p:blipFill>
        <p:spPr>
          <a:xfrm>
            <a:off x="4904640" y="6729120"/>
            <a:ext cx="13238640" cy="5781960"/>
          </a:xfrm>
          <a:prstGeom prst="rect">
            <a:avLst/>
          </a:prstGeom>
          <a:ln>
            <a:noFill/>
          </a:ln>
        </p:spPr>
      </p:pic>
      <p:sp>
        <p:nvSpPr>
          <p:cNvPr id="75" name="CustomShape 22"/>
          <p:cNvSpPr/>
          <p:nvPr/>
        </p:nvSpPr>
        <p:spPr>
          <a:xfrm>
            <a:off x="5326200" y="12174120"/>
            <a:ext cx="6343560" cy="364320"/>
          </a:xfrm>
          <a:prstGeom prst="rect">
            <a:avLst/>
          </a:prstGeom>
          <a:solidFill>
            <a:srgbClr val="ffffff"/>
          </a:solidFill>
          <a:ln w="25560">
            <a:solidFill>
              <a:srgbClr val="000000"/>
            </a:solidFill>
            <a:round/>
          </a:ln>
        </p:spPr>
        <p:txBody>
          <a:bodyPr lIns="90000" rIns="90000" tIns="45000" bIns="45000"/>
          <a:p>
            <a:pPr algn="ctr">
              <a:lnSpc>
                <a:spcPct val="100000"/>
              </a:lnSpc>
            </a:pPr>
            <a:r>
              <a:rPr lang="fr-FR">
                <a:solidFill>
                  <a:srgbClr val="000000"/>
                </a:solidFill>
                <a:latin typeface="Arial"/>
                <a:ea typeface="ヒラギノ角ゴ Pro W3"/>
              </a:rPr>
              <a:t>Schéma général représentatif du filtre de Kalman</a:t>
            </a:r>
            <a:endParaRPr/>
          </a:p>
        </p:txBody>
      </p:sp>
      <p:pic>
        <p:nvPicPr>
          <p:cNvPr id="76" name="Image 9" descr=""/>
          <p:cNvPicPr/>
          <p:nvPr/>
        </p:nvPicPr>
        <p:blipFill>
          <a:blip r:embed="rId5"/>
          <a:stretch>
            <a:fillRect/>
          </a:stretch>
        </p:blipFill>
        <p:spPr>
          <a:xfrm>
            <a:off x="4365360" y="12688920"/>
            <a:ext cx="5819760" cy="3390480"/>
          </a:xfrm>
          <a:prstGeom prst="rect">
            <a:avLst/>
          </a:prstGeom>
          <a:ln>
            <a:noFill/>
          </a:ln>
        </p:spPr>
      </p:pic>
      <p:pic>
        <p:nvPicPr>
          <p:cNvPr id="77" name="Image 10" descr=""/>
          <p:cNvPicPr/>
          <p:nvPr/>
        </p:nvPicPr>
        <p:blipFill>
          <a:blip r:embed="rId6"/>
          <a:stretch>
            <a:fillRect/>
          </a:stretch>
        </p:blipFill>
        <p:spPr>
          <a:xfrm>
            <a:off x="10038960" y="12636720"/>
            <a:ext cx="5819760" cy="3390480"/>
          </a:xfrm>
          <a:prstGeom prst="rect">
            <a:avLst/>
          </a:prstGeom>
          <a:ln>
            <a:noFill/>
          </a:ln>
        </p:spPr>
      </p:pic>
      <p:pic>
        <p:nvPicPr>
          <p:cNvPr id="78" name="Image 11" descr=""/>
          <p:cNvPicPr/>
          <p:nvPr/>
        </p:nvPicPr>
        <p:blipFill>
          <a:blip r:embed="rId7"/>
          <a:stretch>
            <a:fillRect/>
          </a:stretch>
        </p:blipFill>
        <p:spPr>
          <a:xfrm>
            <a:off x="15755400" y="12605040"/>
            <a:ext cx="5819760" cy="3390480"/>
          </a:xfrm>
          <a:prstGeom prst="rect">
            <a:avLst/>
          </a:prstGeom>
          <a:ln>
            <a:noFill/>
          </a:ln>
        </p:spPr>
      </p:pic>
      <p:sp>
        <p:nvSpPr>
          <p:cNvPr id="79" name="CustomShape 23"/>
          <p:cNvSpPr/>
          <p:nvPr/>
        </p:nvSpPr>
        <p:spPr>
          <a:xfrm>
            <a:off x="9867960" y="15993720"/>
            <a:ext cx="8039160" cy="364320"/>
          </a:xfrm>
          <a:prstGeom prst="rect">
            <a:avLst/>
          </a:prstGeom>
          <a:solidFill>
            <a:srgbClr val="ffffff"/>
          </a:solidFill>
          <a:ln w="25560">
            <a:solidFill>
              <a:srgbClr val="000000"/>
            </a:solidFill>
            <a:round/>
          </a:ln>
        </p:spPr>
        <p:txBody>
          <a:bodyPr lIns="90000" rIns="90000" tIns="45000" bIns="45000"/>
          <a:p>
            <a:pPr algn="ctr">
              <a:lnSpc>
                <a:spcPct val="100000"/>
              </a:lnSpc>
            </a:pPr>
            <a:r>
              <a:rPr lang="fr-FR">
                <a:solidFill>
                  <a:srgbClr val="000000"/>
                </a:solidFill>
                <a:latin typeface="Arial"/>
                <a:ea typeface="ヒラギノ角ゴ Pro W3"/>
              </a:rPr>
              <a:t>Trois simulations du modèle ARIMA(0,1,2 avec une série de paramètres</a:t>
            </a:r>
            <a:endParaRPr/>
          </a:p>
        </p:txBody>
      </p:sp>
      <p:pic>
        <p:nvPicPr>
          <p:cNvPr id="80" name="Image 1" descr=""/>
          <p:cNvPicPr/>
          <p:nvPr/>
        </p:nvPicPr>
        <p:blipFill>
          <a:blip r:embed="rId8"/>
          <a:stretch>
            <a:fillRect/>
          </a:stretch>
        </p:blipFill>
        <p:spPr>
          <a:xfrm>
            <a:off x="11721240" y="16539480"/>
            <a:ext cx="9190800" cy="5084280"/>
          </a:xfrm>
          <a:prstGeom prst="rect">
            <a:avLst/>
          </a:prstGeom>
          <a:ln>
            <a:noFill/>
          </a:ln>
        </p:spPr>
      </p:pic>
      <p:pic>
        <p:nvPicPr>
          <p:cNvPr id="81" name="Image 37" descr=""/>
          <p:cNvPicPr/>
          <p:nvPr/>
        </p:nvPicPr>
        <p:blipFill>
          <a:blip r:embed="rId9"/>
          <a:stretch>
            <a:fillRect/>
          </a:stretch>
        </p:blipFill>
        <p:spPr>
          <a:xfrm>
            <a:off x="11842560" y="22074120"/>
            <a:ext cx="8892720" cy="4319640"/>
          </a:xfrm>
          <a:prstGeom prst="rect">
            <a:avLst/>
          </a:prstGeom>
          <a:ln>
            <a:noFill/>
          </a:ln>
        </p:spPr>
      </p:pic>
      <p:sp>
        <p:nvSpPr>
          <p:cNvPr id="82" name="CustomShape 24"/>
          <p:cNvSpPr/>
          <p:nvPr/>
        </p:nvSpPr>
        <p:spPr>
          <a:xfrm>
            <a:off x="13396680" y="26378280"/>
            <a:ext cx="6343560" cy="364320"/>
          </a:xfrm>
          <a:prstGeom prst="rect">
            <a:avLst/>
          </a:prstGeom>
          <a:solidFill>
            <a:srgbClr val="ffffff"/>
          </a:solidFill>
          <a:ln w="25560">
            <a:solidFill>
              <a:srgbClr val="000000"/>
            </a:solidFill>
            <a:round/>
          </a:ln>
        </p:spPr>
        <p:txBody>
          <a:bodyPr lIns="90000" rIns="90000" tIns="45000" bIns="45000"/>
          <a:p>
            <a:pPr algn="ctr">
              <a:lnSpc>
                <a:spcPct val="100000"/>
              </a:lnSpc>
            </a:pPr>
            <a:r>
              <a:rPr lang="fr-FR">
                <a:solidFill>
                  <a:srgbClr val="000000"/>
                </a:solidFill>
                <a:latin typeface="Arial"/>
                <a:ea typeface="ヒラギノ角ゴ Pro W3"/>
              </a:rPr>
              <a:t>Zoom d’une prédiction pour N=1000</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