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3" r:id="rId37"/>
    <p:sldId id="294" r:id="rId38"/>
    <p:sldId id="295" r:id="rId39"/>
    <p:sldId id="296" r:id="rId40"/>
    <p:sldId id="282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802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15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4976DA-E497-41CB-9445-140AB59D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BF8A4-57FB-4CE9-B094-C5E5EDA9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60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5540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1474</Words>
  <Application>Microsoft Office PowerPoint</Application>
  <PresentationFormat>Panoramiczny</PresentationFormat>
  <Paragraphs>564</Paragraphs>
  <Slides>40</Slides>
  <Notes>39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145</cp:revision>
  <dcterms:created xsi:type="dcterms:W3CDTF">2019-09-28T08:17:33Z</dcterms:created>
  <dcterms:modified xsi:type="dcterms:W3CDTF">2019-10-12T08:13:30Z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