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4" r:id="rId27"/>
    <p:sldId id="285" r:id="rId28"/>
    <p:sldId id="289" r:id="rId29"/>
    <p:sldId id="286" r:id="rId30"/>
    <p:sldId id="287" r:id="rId31"/>
    <p:sldId id="288" r:id="rId32"/>
    <p:sldId id="282" r:id="rId33"/>
    <p:sldId id="283" r:id="rId34"/>
    <p:sldId id="281" r:id="rId3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177" autoAdjust="0"/>
  </p:normalViewPr>
  <p:slideViewPr>
    <p:cSldViewPr snapToGrid="0">
      <p:cViewPr varScale="1">
        <p:scale>
          <a:sx n="48" d="100"/>
          <a:sy n="48" d="100"/>
        </p:scale>
        <p:origin x="1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Dodać test który: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Uzupełni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przycisk jest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walidacja się nie odpaliła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Potem od razu wpisze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zmieniło (klasa) i czy walidacja się odpaliła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 "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22: Napisać prosty test do Help.js gdzie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zastąpimy innym elementem i to sprawdzimy (dodać, że używa się tego najczęściej do zewnętrznych bibliotek albo problematycznych)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1a: Help routing zamienić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czyli Help dociągany jest w momencie naciśnięcia na link do Help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68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2a: Poprzez kompozycje przekazywać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avatara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308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Dane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 przekazywanie w drzewku może być uciążliwe, np. preferowany język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393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89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245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396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771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3150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76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immerm/axios-mock-adap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B49E0FB-64C1-4B81-BEFA-0C1AF5B6D948}"/>
              </a:ext>
            </a:extLst>
          </p:cNvPr>
          <p:cNvSpPr/>
          <p:nvPr/>
        </p:nvSpPr>
        <p:spPr>
          <a:xfrm>
            <a:off x="2531166" y="1528825"/>
            <a:ext cx="6665844" cy="3662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testing-library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7B0CD6-1362-4C40-ACED-CF8C48A4099E}"/>
              </a:ext>
            </a:extLst>
          </p:cNvPr>
          <p:cNvSpPr/>
          <p:nvPr/>
        </p:nvSpPr>
        <p:spPr>
          <a:xfrm>
            <a:off x="2531166" y="2040724"/>
            <a:ext cx="74742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'.some-class))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5D8446-CB9B-437E-ABB8-BE9D5E166D8A}"/>
              </a:ext>
            </a:extLst>
          </p:cNvPr>
          <p:cNvSpPr txBox="1"/>
          <p:nvPr/>
        </p:nvSpPr>
        <p:spPr>
          <a:xfrm>
            <a:off x="2476110" y="11149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element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22EC9A-A62A-4326-8119-F2F955730777}"/>
              </a:ext>
            </a:extLst>
          </p:cNvPr>
          <p:cNvSpPr/>
          <p:nvPr/>
        </p:nvSpPr>
        <p:spPr>
          <a:xfrm>
            <a:off x="2476110" y="3114799"/>
            <a:ext cx="8057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target: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"12345"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5D612A-333A-4610-A566-EA34BE64E46E}"/>
              </a:ext>
            </a:extLst>
          </p:cNvPr>
          <p:cNvSpPr txBox="1"/>
          <p:nvPr/>
        </p:nvSpPr>
        <p:spPr>
          <a:xfrm>
            <a:off x="2476110" y="2689757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26C8ADD-3BDB-42AC-8E50-38DABB93938B}"/>
              </a:ext>
            </a:extLst>
          </p:cNvPr>
          <p:cNvSpPr/>
          <p:nvPr/>
        </p:nvSpPr>
        <p:spPr>
          <a:xfrm>
            <a:off x="2531165" y="4558206"/>
            <a:ext cx="80022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someEl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1ED360-6F34-4604-85E3-FB8D1DAC8401}"/>
              </a:ext>
            </a:extLst>
          </p:cNvPr>
          <p:cNvSpPr txBox="1"/>
          <p:nvPr/>
        </p:nvSpPr>
        <p:spPr>
          <a:xfrm>
            <a:off x="2476110" y="4196077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element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http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11127F1-1F14-4BF6-812B-961DD76F857E}"/>
              </a:ext>
            </a:extLst>
          </p:cNvPr>
          <p:cNvSpPr/>
          <p:nvPr/>
        </p:nvSpPr>
        <p:spPr>
          <a:xfrm>
            <a:off x="4023476" y="855290"/>
            <a:ext cx="414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axios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mock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-adapter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save-dev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C33ECF1-7D04-47C9-BC00-2D396F0EC126}"/>
              </a:ext>
            </a:extLst>
          </p:cNvPr>
          <p:cNvSpPr/>
          <p:nvPr/>
        </p:nvSpPr>
        <p:spPr>
          <a:xfrm>
            <a:off x="2630555" y="1364923"/>
            <a:ext cx="6930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-adapter'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2DF31-0011-4332-8C15-C9F1C45D3765}"/>
              </a:ext>
            </a:extLst>
          </p:cNvPr>
          <p:cNvSpPr/>
          <p:nvPr/>
        </p:nvSpPr>
        <p:spPr>
          <a:xfrm>
            <a:off x="2614510" y="2428554"/>
            <a:ext cx="694693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Smith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B75AF30-924B-4D27-8663-DB5B623A1BC6}"/>
              </a:ext>
            </a:extLst>
          </p:cNvPr>
          <p:cNvSpPr/>
          <p:nvPr/>
        </p:nvSpPr>
        <p:spPr>
          <a:xfrm>
            <a:off x="1941443" y="4360148"/>
            <a:ext cx="83091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searchText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467E77E-09B3-4398-9226-8BCE85760025}"/>
              </a:ext>
            </a:extLst>
          </p:cNvPr>
          <p:cNvSpPr/>
          <p:nvPr/>
        </p:nvSpPr>
        <p:spPr>
          <a:xfrm>
            <a:off x="1881360" y="3990816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4292E"/>
                </a:solidFill>
                <a:latin typeface="SFMono-Regular"/>
              </a:rPr>
              <a:t>With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specific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parameter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5D17675-9C0C-4173-B699-CA8A8D1299E4}"/>
              </a:ext>
            </a:extLst>
          </p:cNvPr>
          <p:cNvSpPr/>
          <p:nvPr/>
        </p:nvSpPr>
        <p:spPr>
          <a:xfrm>
            <a:off x="7221537" y="169148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/>
              </a:rPr>
              <a:t>https://github.com/ctimmerm/axios-mock-adapter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448EB04-B670-4B28-8730-162684175643}"/>
              </a:ext>
            </a:extLst>
          </p:cNvPr>
          <p:cNvSpPr/>
          <p:nvPr/>
        </p:nvSpPr>
        <p:spPr>
          <a:xfrm>
            <a:off x="906376" y="5520666"/>
            <a:ext cx="10363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getByText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Component/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BC1F180-E3EE-46CF-992D-7DED5CA58D1F}"/>
              </a:ext>
            </a:extLst>
          </p:cNvPr>
          <p:cNvSpPr/>
          <p:nvPr/>
        </p:nvSpPr>
        <p:spPr>
          <a:xfrm>
            <a:off x="906376" y="5098812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User </a:t>
            </a:r>
            <a:r>
              <a:rPr lang="pl-PL" dirty="0" err="1">
                <a:latin typeface="Consolas" panose="020B0609020204030204" pitchFamily="49" charset="0"/>
              </a:rPr>
              <a:t>render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from@testing-library</a:t>
            </a:r>
            <a:r>
              <a:rPr lang="pl-PL" dirty="0">
                <a:latin typeface="Consolas" panose="020B0609020204030204" pitchFamily="49" charset="0"/>
              </a:rPr>
              <a:t>/</a:t>
            </a:r>
            <a:r>
              <a:rPr lang="pl-PL" dirty="0" err="1">
                <a:latin typeface="Consolas" panose="020B0609020204030204" pitchFamily="49" charset="0"/>
              </a:rPr>
              <a:t>react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58DD073-002C-42BA-A57B-14C0062F8489}"/>
              </a:ext>
            </a:extLst>
          </p:cNvPr>
          <p:cNvSpPr/>
          <p:nvPr/>
        </p:nvSpPr>
        <p:spPr>
          <a:xfrm>
            <a:off x="908781" y="6088155"/>
            <a:ext cx="68116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logOutButton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89662BC-DD47-4CA4-87F5-EEC1E0934252}"/>
              </a:ext>
            </a:extLst>
          </p:cNvPr>
          <p:cNvSpPr/>
          <p:nvPr/>
        </p:nvSpPr>
        <p:spPr>
          <a:xfrm>
            <a:off x="3180522" y="199783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here is square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– </a:t>
            </a:r>
            <a:r>
              <a:rPr lang="pl-PL" i="1" dirty="0" err="1"/>
              <a:t>lazy</a:t>
            </a:r>
            <a:r>
              <a:rPr lang="pl-PL" i="1" dirty="0"/>
              <a:t> </a:t>
            </a:r>
            <a:r>
              <a:rPr lang="pl-PL" i="1" dirty="0" err="1"/>
              <a:t>loading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21B87DB-2F85-4A8A-A7CD-C684EAC316E7}"/>
              </a:ext>
            </a:extLst>
          </p:cNvPr>
          <p:cNvSpPr/>
          <p:nvPr/>
        </p:nvSpPr>
        <p:spPr>
          <a:xfrm>
            <a:off x="3048000" y="228430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B87306A-A2F0-401F-895E-C7BC7395EC2D}"/>
              </a:ext>
            </a:extLst>
          </p:cNvPr>
          <p:cNvSpPr/>
          <p:nvPr/>
        </p:nvSpPr>
        <p:spPr>
          <a:xfrm>
            <a:off x="3015841" y="1248788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F56C460-0ABE-41E7-85A8-25CD3C346872}"/>
              </a:ext>
            </a:extLst>
          </p:cNvPr>
          <p:cNvSpPr/>
          <p:nvPr/>
        </p:nvSpPr>
        <p:spPr>
          <a:xfrm>
            <a:off x="1041647" y="3596827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594E28A-F2E6-4AB1-86CB-659BE8178BE3}"/>
              </a:ext>
            </a:extLst>
          </p:cNvPr>
          <p:cNvSpPr txBox="1"/>
          <p:nvPr/>
        </p:nvSpPr>
        <p:spPr>
          <a:xfrm>
            <a:off x="3015841" y="87945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Normal</a:t>
            </a:r>
            <a:r>
              <a:rPr lang="pl-PL" dirty="0"/>
              <a:t> import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938AA82-9F41-47A6-A120-CE17AB055A5E}"/>
              </a:ext>
            </a:extLst>
          </p:cNvPr>
          <p:cNvSpPr txBox="1"/>
          <p:nvPr/>
        </p:nvSpPr>
        <p:spPr>
          <a:xfrm>
            <a:off x="3048000" y="1941194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Lazy</a:t>
            </a:r>
            <a:r>
              <a:rPr lang="pl-PL" dirty="0"/>
              <a:t> import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05DB816-D9E1-4EFF-8FB0-22BCC0707EFC}"/>
              </a:ext>
            </a:extLst>
          </p:cNvPr>
          <p:cNvSpPr txBox="1"/>
          <p:nvPr/>
        </p:nvSpPr>
        <p:spPr>
          <a:xfrm>
            <a:off x="925114" y="3213362"/>
            <a:ext cx="362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Import component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needed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43E09D28-C513-4110-909D-60FE8F151A53}"/>
              </a:ext>
            </a:extLst>
          </p:cNvPr>
          <p:cNvSpPr/>
          <p:nvPr/>
        </p:nvSpPr>
        <p:spPr>
          <a:xfrm>
            <a:off x="925114" y="435534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fallback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Loading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OtherComponent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BC1F7CE-0D0C-4852-BE4D-0D8ED16B455A}"/>
              </a:ext>
            </a:extLst>
          </p:cNvPr>
          <p:cNvSpPr txBox="1"/>
          <p:nvPr/>
        </p:nvSpPr>
        <p:spPr>
          <a:xfrm>
            <a:off x="925114" y="3985078"/>
            <a:ext cx="44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Placeholder</a:t>
            </a:r>
            <a:r>
              <a:rPr lang="pl-PL" dirty="0"/>
              <a:t> </a:t>
            </a:r>
            <a:r>
              <a:rPr lang="pl-PL" dirty="0" err="1"/>
              <a:t>until</a:t>
            </a:r>
            <a:r>
              <a:rPr lang="pl-PL" dirty="0"/>
              <a:t> component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rendered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068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composition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BD21C8F1-B87C-4A2A-8541-31EFB5B3C573}"/>
              </a:ext>
            </a:extLst>
          </p:cNvPr>
          <p:cNvSpPr/>
          <p:nvPr/>
        </p:nvSpPr>
        <p:spPr>
          <a:xfrm>
            <a:off x="2252868" y="1028343"/>
            <a:ext cx="768626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8D519BB6-E878-4624-BDDA-A767B260BCE2}"/>
              </a:ext>
            </a:extLst>
          </p:cNvPr>
          <p:cNvSpPr/>
          <p:nvPr/>
        </p:nvSpPr>
        <p:spPr>
          <a:xfrm>
            <a:off x="159948" y="2903200"/>
            <a:ext cx="1187210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9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Context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6437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context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9367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context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71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context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302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2CB4B36-132E-4A3A-AAF5-A1E25F7ADBC0}"/>
              </a:ext>
            </a:extLst>
          </p:cNvPr>
          <p:cNvSpPr/>
          <p:nvPr/>
        </p:nvSpPr>
        <p:spPr>
          <a:xfrm>
            <a:off x="4482078" y="1415534"/>
            <a:ext cx="296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latin typeface="SFMono-Regular"/>
              </a:rPr>
              <a:t>npm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install</a:t>
            </a:r>
            <a:r>
              <a:rPr lang="pl-PL" dirty="0">
                <a:latin typeface="SFMono-Regular"/>
              </a:rPr>
              <a:t> --</a:t>
            </a:r>
            <a:r>
              <a:rPr lang="pl-PL" dirty="0" err="1">
                <a:latin typeface="SFMono-Regular"/>
              </a:rPr>
              <a:t>save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react-redux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BF58E04-F447-4CA1-AC77-99E7122E8C0C}"/>
              </a:ext>
            </a:extLst>
          </p:cNvPr>
          <p:cNvSpPr/>
          <p:nvPr/>
        </p:nvSpPr>
        <p:spPr>
          <a:xfrm>
            <a:off x="4482077" y="1784866"/>
            <a:ext cx="296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inherit"/>
              </a:rPr>
              <a:t>npm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i 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redux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save-dev</a:t>
            </a:r>
            <a:endParaRPr lang="pl-PL" dirty="0">
              <a:solidFill>
                <a:srgbClr val="444444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76532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2495166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374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1251</Words>
  <Application>Microsoft Office PowerPoint</Application>
  <PresentationFormat>Panoramiczny</PresentationFormat>
  <Paragraphs>450</Paragraphs>
  <Slides>34</Slides>
  <Notes>34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IBM Plex Mono</vt:lpstr>
      <vt:lpstr>inherit</vt:lpstr>
      <vt:lpstr>SFMono-Regular</vt:lpstr>
      <vt:lpstr>Source Code Pro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126</cp:revision>
  <dcterms:created xsi:type="dcterms:W3CDTF">2019-09-28T08:17:33Z</dcterms:created>
  <dcterms:modified xsi:type="dcterms:W3CDTF">2019-10-06T07:08:19Z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