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2" r:id="rId28"/>
    <p:sldId id="283" r:id="rId29"/>
    <p:sldId id="281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momencie naciśnięcia na link do Help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150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06.10.2019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2CB4B36-132E-4A3A-AAF5-A1E25F7ADBC0}"/>
              </a:ext>
            </a:extLst>
          </p:cNvPr>
          <p:cNvSpPr/>
          <p:nvPr/>
        </p:nvSpPr>
        <p:spPr>
          <a:xfrm>
            <a:off x="4482078" y="1415534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BF58E04-F447-4CA1-AC77-99E7122E8C0C}"/>
              </a:ext>
            </a:extLst>
          </p:cNvPr>
          <p:cNvSpPr/>
          <p:nvPr/>
        </p:nvSpPr>
        <p:spPr>
          <a:xfrm>
            <a:off x="4482077" y="1784866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495166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1203</Words>
  <Application>Microsoft Office PowerPoint</Application>
  <PresentationFormat>Panoramiczny</PresentationFormat>
  <Paragraphs>423</Paragraphs>
  <Slides>29</Slides>
  <Notes>29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121</cp:revision>
  <dcterms:created xsi:type="dcterms:W3CDTF">2019-09-28T08:17:33Z</dcterms:created>
  <dcterms:modified xsi:type="dcterms:W3CDTF">2019-10-06T06:40:53Z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