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  <p:sldId id="284" r:id="rId27"/>
    <p:sldId id="285" r:id="rId28"/>
    <p:sldId id="289" r:id="rId29"/>
    <p:sldId id="286" r:id="rId30"/>
    <p:sldId id="287" r:id="rId31"/>
    <p:sldId id="288" r:id="rId32"/>
    <p:sldId id="282" r:id="rId33"/>
    <p:sldId id="283" r:id="rId34"/>
    <p:sldId id="281" r:id="rId3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177" autoAdjust="0"/>
  </p:normalViewPr>
  <p:slideViewPr>
    <p:cSldViewPr snapToGrid="0">
      <p:cViewPr varScale="1">
        <p:scale>
          <a:sx n="48" d="100"/>
          <a:sy n="48" d="100"/>
        </p:scale>
        <p:origin x="1364" y="20"/>
      </p:cViewPr>
      <p:guideLst/>
    </p:cSldViewPr>
  </p:slideViewPr>
  <p:notesTextViewPr>
    <p:cViewPr>
      <p:scale>
        <a:sx n="1" d="1"/>
        <a:sy n="1" d="1"/>
      </p:scale>
      <p:origin x="0" y="-8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22: Napisać prosty test do Help.js gdzie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zastąpimy innym elementem i to sprawdzimy (dodać, że używa się tego najczęściej do zewnętrznych bibliotek albo problematycznych)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1a: Help routing zamienić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lazy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loading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czyli Help dociągany jest w momencie naciśnięcia na link do Help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87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2a: Poprzez kompozycje przekazywać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avatara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</a:t>
            </a:r>
            <a:r>
              <a:rPr lang="pl-PL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.js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4308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globable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 przekazywanie w drzewku może być uciążliwe, np. preferowany język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3a: Stwórz kontekst w App.js w którym przekażesz klasy dla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Square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różnymi kolorami (np.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yellow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red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6393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 to komponenty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reactowe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które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przechwytują błędy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javascriptowe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występujące gdziekolwiek wewnątrz drzewa komponentów ich potomków, a następnie logują je i wyświetlają zastępczy interfejs UI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Granice błędów 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 obsługują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błędów w: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Procedurach obsługi zdarzeń (ang. event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handlers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dlatego mi nie działało 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buttonem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wywalał błąd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Asynchronicznym kodzie (np. w metodach: 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setTimeout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renderowanych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 stronie serwera</a:t>
            </a:r>
          </a:p>
          <a:p>
            <a:pPr marL="171450" indent="-171450">
              <a:buFontTx/>
              <a:buChar char="-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Błędach rzuconych w samych granicach błędów (a nie w ich podrzędnych komponentach)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4a: Dodaj component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który będzie opakowaniem dla dowolnego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 którym jak wyrzucimy wyjątek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ErrorHandler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zastąpi komponent informacją o błędzie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89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72458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5396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77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150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Zamiana klas na funkcje z możliwością zarządzania stanem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07.10.2019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3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</a:t>
            </a:r>
            <a:r>
              <a:rPr lang="pl-PL" dirty="0" err="1"/>
              <a:t>modules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89662BC-DD47-4CA4-87F5-EEC1E0934252}"/>
              </a:ext>
            </a:extLst>
          </p:cNvPr>
          <p:cNvSpPr/>
          <p:nvPr/>
        </p:nvSpPr>
        <p:spPr>
          <a:xfrm>
            <a:off x="3180522" y="1997839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jest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Dummy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here is square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– </a:t>
            </a:r>
            <a:r>
              <a:rPr lang="pl-PL" i="1" dirty="0" err="1"/>
              <a:t>lazy</a:t>
            </a:r>
            <a:r>
              <a:rPr lang="pl-PL" i="1" dirty="0"/>
              <a:t> </a:t>
            </a:r>
            <a:r>
              <a:rPr lang="pl-PL" i="1" dirty="0" err="1"/>
              <a:t>loading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C21B87DB-2F85-4A8A-A7CD-C684EAC316E7}"/>
              </a:ext>
            </a:extLst>
          </p:cNvPr>
          <p:cNvSpPr/>
          <p:nvPr/>
        </p:nvSpPr>
        <p:spPr>
          <a:xfrm>
            <a:off x="3048000" y="228430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B87306A-A2F0-401F-895E-C7BC7395EC2D}"/>
              </a:ext>
            </a:extLst>
          </p:cNvPr>
          <p:cNvSpPr/>
          <p:nvPr/>
        </p:nvSpPr>
        <p:spPr>
          <a:xfrm>
            <a:off x="3015841" y="1248788"/>
            <a:ext cx="6096000" cy="64633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math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26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F56C460-0ABE-41E7-85A8-25CD3C346872}"/>
              </a:ext>
            </a:extLst>
          </p:cNvPr>
          <p:cNvSpPr/>
          <p:nvPr/>
        </p:nvSpPr>
        <p:spPr>
          <a:xfrm>
            <a:off x="1041647" y="3596827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OtherComponent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594E28A-F2E6-4AB1-86CB-659BE8178BE3}"/>
              </a:ext>
            </a:extLst>
          </p:cNvPr>
          <p:cNvSpPr txBox="1"/>
          <p:nvPr/>
        </p:nvSpPr>
        <p:spPr>
          <a:xfrm>
            <a:off x="3015841" y="879456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Normal</a:t>
            </a:r>
            <a:r>
              <a:rPr lang="pl-PL" dirty="0"/>
              <a:t> import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38AA82-9F41-47A6-A120-CE17AB055A5E}"/>
              </a:ext>
            </a:extLst>
          </p:cNvPr>
          <p:cNvSpPr txBox="1"/>
          <p:nvPr/>
        </p:nvSpPr>
        <p:spPr>
          <a:xfrm>
            <a:off x="3048000" y="1941194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Lazy</a:t>
            </a:r>
            <a:r>
              <a:rPr lang="pl-PL" dirty="0"/>
              <a:t> import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5DB816-D9E1-4EFF-8FB0-22BCC0707EFC}"/>
              </a:ext>
            </a:extLst>
          </p:cNvPr>
          <p:cNvSpPr txBox="1"/>
          <p:nvPr/>
        </p:nvSpPr>
        <p:spPr>
          <a:xfrm>
            <a:off x="925114" y="3213362"/>
            <a:ext cx="362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Import component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it's</a:t>
            </a:r>
            <a:r>
              <a:rPr lang="pl-PL" dirty="0"/>
              <a:t> </a:t>
            </a:r>
            <a:r>
              <a:rPr lang="pl-PL" dirty="0" err="1"/>
              <a:t>needed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43E09D28-C513-4110-909D-60FE8F151A53}"/>
              </a:ext>
            </a:extLst>
          </p:cNvPr>
          <p:cNvSpPr/>
          <p:nvPr/>
        </p:nvSpPr>
        <p:spPr>
          <a:xfrm>
            <a:off x="925114" y="4355348"/>
            <a:ext cx="6096000" cy="9233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fallback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Loading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OtherComponent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Suspense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BC1F7CE-0D0C-4852-BE4D-0D8ED16B455A}"/>
              </a:ext>
            </a:extLst>
          </p:cNvPr>
          <p:cNvSpPr txBox="1"/>
          <p:nvPr/>
        </p:nvSpPr>
        <p:spPr>
          <a:xfrm>
            <a:off x="925114" y="3985078"/>
            <a:ext cx="44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Placeholder</a:t>
            </a:r>
            <a:r>
              <a:rPr lang="pl-PL" dirty="0"/>
              <a:t> </a:t>
            </a:r>
            <a:r>
              <a:rPr lang="pl-PL" dirty="0" err="1"/>
              <a:t>until</a:t>
            </a:r>
            <a:r>
              <a:rPr lang="pl-PL" dirty="0"/>
              <a:t> component </a:t>
            </a:r>
            <a:r>
              <a:rPr lang="pl-PL" dirty="0" err="1"/>
              <a:t>will</a:t>
            </a:r>
            <a:r>
              <a:rPr lang="pl-PL" dirty="0"/>
              <a:t> be </a:t>
            </a:r>
            <a:r>
              <a:rPr lang="pl-PL" dirty="0" err="1"/>
              <a:t>rendered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0688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Component </a:t>
            </a:r>
            <a:r>
              <a:rPr lang="pl-PL" dirty="0" err="1"/>
              <a:t>composition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BD21C8F1-B87C-4A2A-8541-31EFB5B3C573}"/>
              </a:ext>
            </a:extLst>
          </p:cNvPr>
          <p:cNvSpPr/>
          <p:nvPr/>
        </p:nvSpPr>
        <p:spPr>
          <a:xfrm>
            <a:off x="2252868" y="1028343"/>
            <a:ext cx="768626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8D519BB6-E878-4624-BDDA-A767B260BCE2}"/>
              </a:ext>
            </a:extLst>
          </p:cNvPr>
          <p:cNvSpPr/>
          <p:nvPr/>
        </p:nvSpPr>
        <p:spPr>
          <a:xfrm>
            <a:off x="159948" y="2903200"/>
            <a:ext cx="11872103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permalink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Avatar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avatarSize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PageLayout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NavigationBar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userLink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69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ED9AABA-7705-48EF-B3F6-A45B2DF93E45}"/>
              </a:ext>
            </a:extLst>
          </p:cNvPr>
          <p:cNvSpPr/>
          <p:nvPr/>
        </p:nvSpPr>
        <p:spPr>
          <a:xfrm>
            <a:off x="2557669" y="1324067"/>
            <a:ext cx="764650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'react'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'red'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3D4C87E-89A8-4C9D-BDA8-D731CBB0A9F7}"/>
              </a:ext>
            </a:extLst>
          </p:cNvPr>
          <p:cNvSpPr txBox="1"/>
          <p:nvPr/>
        </p:nvSpPr>
        <p:spPr>
          <a:xfrm>
            <a:off x="2557669" y="940981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Declare</a:t>
            </a:r>
            <a:r>
              <a:rPr lang="pl-PL" dirty="0"/>
              <a:t> </a:t>
            </a:r>
            <a:r>
              <a:rPr lang="pl-PL" dirty="0" err="1"/>
              <a:t>context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9F5D755-1E8B-4DB5-8929-8E4AA4404171}"/>
              </a:ext>
            </a:extLst>
          </p:cNvPr>
          <p:cNvSpPr/>
          <p:nvPr/>
        </p:nvSpPr>
        <p:spPr>
          <a:xfrm>
            <a:off x="1948068" y="2350461"/>
            <a:ext cx="857415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defaultValue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AFBFF6E-D528-41FC-B304-E1790889608C}"/>
              </a:ext>
            </a:extLst>
          </p:cNvPr>
          <p:cNvSpPr txBox="1"/>
          <p:nvPr/>
        </p:nvSpPr>
        <p:spPr>
          <a:xfrm>
            <a:off x="1848678" y="198415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API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3708224-F77D-4D19-899A-4100042ABA84}"/>
              </a:ext>
            </a:extLst>
          </p:cNvPr>
          <p:cNvSpPr/>
          <p:nvPr/>
        </p:nvSpPr>
        <p:spPr>
          <a:xfrm>
            <a:off x="304798" y="3261045"/>
            <a:ext cx="531412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Provider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2AEA798-8AAF-4721-A6BA-BA1FAA3647A5}"/>
              </a:ext>
            </a:extLst>
          </p:cNvPr>
          <p:cNvSpPr txBox="1"/>
          <p:nvPr/>
        </p:nvSpPr>
        <p:spPr>
          <a:xfrm>
            <a:off x="250817" y="2891713"/>
            <a:ext cx="36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context</a:t>
            </a:r>
            <a:r>
              <a:rPr lang="pl-PL" dirty="0"/>
              <a:t> and </a:t>
            </a:r>
            <a:r>
              <a:rPr lang="pl-PL" dirty="0" err="1"/>
              <a:t>distribute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lower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3CA8F0AD-1751-4CA4-BC68-6036F396EA31}"/>
              </a:ext>
            </a:extLst>
          </p:cNvPr>
          <p:cNvSpPr/>
          <p:nvPr/>
        </p:nvSpPr>
        <p:spPr>
          <a:xfrm>
            <a:off x="5777947" y="3261045"/>
            <a:ext cx="5870714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Consumer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AA447AA-121C-460D-9A40-67693DDC23EC}"/>
              </a:ext>
            </a:extLst>
          </p:cNvPr>
          <p:cNvSpPr txBox="1"/>
          <p:nvPr/>
        </p:nvSpPr>
        <p:spPr>
          <a:xfrm>
            <a:off x="5777947" y="2825880"/>
            <a:ext cx="33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somewhere</a:t>
            </a:r>
            <a:r>
              <a:rPr lang="pl-PL" dirty="0"/>
              <a:t> </a:t>
            </a:r>
            <a:r>
              <a:rPr lang="pl-PL" dirty="0" err="1"/>
              <a:t>lower</a:t>
            </a:r>
            <a:r>
              <a:rPr lang="pl-PL" dirty="0"/>
              <a:t> in </a:t>
            </a:r>
            <a:r>
              <a:rPr lang="pl-PL" dirty="0" err="1"/>
              <a:t>render</a:t>
            </a:r>
            <a:endParaRPr lang="pl-PL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5EC9C16-9F5A-4956-AFCE-AFB5963B02B6}"/>
              </a:ext>
            </a:extLst>
          </p:cNvPr>
          <p:cNvSpPr/>
          <p:nvPr/>
        </p:nvSpPr>
        <p:spPr>
          <a:xfrm>
            <a:off x="2729947" y="5533933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ColorContext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context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4A378F5-86E5-4CF8-93CE-7BA7E4674FE4}"/>
              </a:ext>
            </a:extLst>
          </p:cNvPr>
          <p:cNvSpPr txBox="1"/>
          <p:nvPr/>
        </p:nvSpPr>
        <p:spPr>
          <a:xfrm>
            <a:off x="2720268" y="5132260"/>
            <a:ext cx="299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outside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6437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01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Error </a:t>
            </a:r>
            <a:r>
              <a:rPr lang="pl-PL" dirty="0" err="1"/>
              <a:t>encapsulation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7A92A86-0030-4834-8A5E-269BFE65D96D}"/>
              </a:ext>
            </a:extLst>
          </p:cNvPr>
          <p:cNvSpPr/>
          <p:nvPr/>
        </p:nvSpPr>
        <p:spPr>
          <a:xfrm>
            <a:off x="2902226" y="1407469"/>
            <a:ext cx="6096000" cy="2585323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 of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getDerivedStateFromError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6A9955"/>
                </a:solidFill>
                <a:latin typeface="Consolas" panose="020B0609020204030204" pitchFamily="49" charset="0"/>
              </a:rPr>
              <a:t>// log error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errorInfo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5E1B194-C6ED-4ABA-B002-46C4A9394AB9}"/>
              </a:ext>
            </a:extLst>
          </p:cNvPr>
          <p:cNvSpPr/>
          <p:nvPr/>
        </p:nvSpPr>
        <p:spPr>
          <a:xfrm>
            <a:off x="2902226" y="4386540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hasError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6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Fragments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03F2BA2-BFB3-443D-A116-3DBB37F12780}"/>
              </a:ext>
            </a:extLst>
          </p:cNvPr>
          <p:cNvSpPr/>
          <p:nvPr/>
        </p:nvSpPr>
        <p:spPr>
          <a:xfrm>
            <a:off x="2782956" y="907812"/>
            <a:ext cx="6096000" cy="286232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Columns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D52F609-E980-4463-9598-1C4AC567D549}"/>
              </a:ext>
            </a:extLst>
          </p:cNvPr>
          <p:cNvSpPr/>
          <p:nvPr/>
        </p:nvSpPr>
        <p:spPr>
          <a:xfrm>
            <a:off x="2782956" y="3928766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React.Fragment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347261E-F5C8-49FD-B876-889BF461B457}"/>
              </a:ext>
            </a:extLst>
          </p:cNvPr>
          <p:cNvSpPr/>
          <p:nvPr/>
        </p:nvSpPr>
        <p:spPr>
          <a:xfrm>
            <a:off x="2782956" y="5248474"/>
            <a:ext cx="6096000" cy="1200329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val2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28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HOC – </a:t>
            </a:r>
            <a:r>
              <a:rPr lang="pl-PL" dirty="0" err="1"/>
              <a:t>higher</a:t>
            </a:r>
            <a:r>
              <a:rPr lang="pl-PL" dirty="0"/>
              <a:t> order component</a:t>
            </a:r>
          </a:p>
        </p:txBody>
      </p:sp>
    </p:spTree>
    <p:extLst>
      <p:ext uri="{BB962C8B-B14F-4D97-AF65-F5344CB8AC3E}">
        <p14:creationId xmlns:p14="http://schemas.microsoft.com/office/powerpoint/2010/main" val="209302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2CB4B36-132E-4A3A-AAF5-A1E25F7ADBC0}"/>
              </a:ext>
            </a:extLst>
          </p:cNvPr>
          <p:cNvSpPr/>
          <p:nvPr/>
        </p:nvSpPr>
        <p:spPr>
          <a:xfrm>
            <a:off x="4482078" y="1415534"/>
            <a:ext cx="2962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latin typeface="SFMono-Regular"/>
              </a:rPr>
              <a:t>npm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install</a:t>
            </a:r>
            <a:r>
              <a:rPr lang="pl-PL" dirty="0">
                <a:latin typeface="SFMono-Regular"/>
              </a:rPr>
              <a:t> --</a:t>
            </a:r>
            <a:r>
              <a:rPr lang="pl-PL" dirty="0" err="1">
                <a:latin typeface="SFMono-Regular"/>
              </a:rPr>
              <a:t>save</a:t>
            </a:r>
            <a:r>
              <a:rPr lang="pl-PL" dirty="0">
                <a:latin typeface="SFMono-Regular"/>
              </a:rPr>
              <a:t> </a:t>
            </a:r>
            <a:r>
              <a:rPr lang="pl-PL" dirty="0" err="1">
                <a:latin typeface="SFMono-Regular"/>
              </a:rPr>
              <a:t>react-redux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BF58E04-F447-4CA1-AC77-99E7122E8C0C}"/>
              </a:ext>
            </a:extLst>
          </p:cNvPr>
          <p:cNvSpPr/>
          <p:nvPr/>
        </p:nvSpPr>
        <p:spPr>
          <a:xfrm>
            <a:off x="4482077" y="1784866"/>
            <a:ext cx="2962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inherit"/>
              </a:rPr>
              <a:t>npm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i 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redux</a:t>
            </a:r>
            <a:r>
              <a:rPr lang="pl-PL" dirty="0">
                <a:solidFill>
                  <a:srgbClr val="000000"/>
                </a:solidFill>
                <a:latin typeface="inherit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inherit"/>
              </a:rPr>
              <a:t>save-dev</a:t>
            </a:r>
            <a:endParaRPr lang="pl-PL" dirty="0">
              <a:solidFill>
                <a:srgbClr val="444444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97653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94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Redux</a:t>
            </a:r>
            <a:r>
              <a:rPr lang="pl-PL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2495166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0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Hooks</a:t>
            </a:r>
            <a:r>
              <a:rPr lang="pl-PL" dirty="0"/>
              <a:t> - </a:t>
            </a:r>
            <a:r>
              <a:rPr lang="pl-PL" dirty="0" err="1"/>
              <a:t>introduction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6374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1315</Words>
  <Application>Microsoft Office PowerPoint</Application>
  <PresentationFormat>Panoramiczny</PresentationFormat>
  <Paragraphs>517</Paragraphs>
  <Slides>34</Slides>
  <Notes>34</Notes>
  <HiddenSlides>0</HiddenSlides>
  <MMClips>0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 Code Pro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139</cp:revision>
  <dcterms:created xsi:type="dcterms:W3CDTF">2019-09-28T08:17:33Z</dcterms:created>
  <dcterms:modified xsi:type="dcterms:W3CDTF">2019-10-07T15:34:52Z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