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04.10.2019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807</Words>
  <Application>Microsoft Office PowerPoint</Application>
  <PresentationFormat>Widescreen</PresentationFormat>
  <Paragraphs>300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inherit</vt:lpstr>
      <vt:lpstr>SFMono-Regular</vt:lpstr>
      <vt:lpstr>source-code-pro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Przemyslaw Strucinski (PST)</cp:lastModifiedBy>
  <cp:revision>89</cp:revision>
  <dcterms:created xsi:type="dcterms:W3CDTF">2019-09-28T08:17:33Z</dcterms:created>
  <dcterms:modified xsi:type="dcterms:W3CDTF">2019-10-04T13:25:02Z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