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446" autoAdjust="0"/>
  </p:normalViewPr>
  <p:slideViewPr>
    <p:cSldViewPr snapToGrid="0">
      <p:cViewPr varScale="1">
        <p:scale>
          <a:sx n="48" d="100"/>
          <a:sy n="48" d="100"/>
        </p:scale>
        <p:origin x="1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przemo/reactjs-starter/commit/d67706d1c453216c27c4527e95dd6f5d180d3a6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Wytłumaczyć, że stan by wszystko mieć w jednym miejscu i by był obiekt na podstawie którego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byłby w stanie zarządzać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renderowaniem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przerenderuje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komponent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Nie modyfikować stanu bezpośrednio (bez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Modyfikacja może działać asynchronicznie więc nie powinno się odwoływać bezpośrednio do wartości stanu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wstrzykiwać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Stan jest scalany – można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robić na jednym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trzeba całego obiektu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redeklarować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Stan jest enkapsulowany – tylko dany komponent o nim wie (oczywiście można przekazać wartość z niego jako parametr)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Sprawić by kwadrat co sekundę zmieniał kolor używając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Tip1: trzeba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 zwykła nie sięga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jak nie jesteśmy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(wytłumaczyć w czym problem)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71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e.preventDefault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zadziała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–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mamy dostęp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6: przyciskiem pauzować i startować zmianę koloru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99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 przypadku 1 opcji trzeba jeszcze pamięć by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wstrzyknąć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Jakbyśmy dali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by 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wyrenderował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komponentu w ogóle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 Jeżeli zastopowaliśmy kwadrat to zamiast niego powinniśmy wyświetlać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pod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Exercise</a:t>
            </a:r>
            <a:r>
              <a:rPr lang="pl-P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7: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Events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 )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10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(dodać, że przykład z dokumentacji)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Wspomnieć o index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Każdy element li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powinien mieć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Klucze muszą być unikalne tylko wśród rodzeństwa (możemy użyć tych samych dla dwóch globalnych tablic)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8: Wyświetlić listę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przypisać index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każdego wiersza.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9: Dodać przycisk usuń i oprogramować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63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(Pokazać jak zrobić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dokumentacji)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10: Dodać tryb edycji dla użytkownika dla tych trzech pól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5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component, w którym będziemy obsługiwali edycję. Nie powinien on nic wiedzieć o liście użytkowników a jedynie operować na jednym danym użytkowniku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93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3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434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73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27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CE7B2D4-50B6-4612-9636-DF8C028D4163}"/>
              </a:ext>
            </a:extLst>
          </p:cNvPr>
          <p:cNvSpPr/>
          <p:nvPr/>
        </p:nvSpPr>
        <p:spPr>
          <a:xfrm>
            <a:off x="1895061" y="1557924"/>
            <a:ext cx="903798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41F00A-5EBF-4200-8D7A-567BA30EDC81}"/>
              </a:ext>
            </a:extLst>
          </p:cNvPr>
          <p:cNvSpPr/>
          <p:nvPr/>
        </p:nvSpPr>
        <p:spPr>
          <a:xfrm>
            <a:off x="1895061" y="3177209"/>
            <a:ext cx="90379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5A884B-E399-471E-A865-282164E8F557}"/>
              </a:ext>
            </a:extLst>
          </p:cNvPr>
          <p:cNvSpPr txBox="1"/>
          <p:nvPr/>
        </p:nvSpPr>
        <p:spPr>
          <a:xfrm>
            <a:off x="1895061" y="113975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Declaring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D10148-84A5-458E-A997-FB466A5D659C}"/>
              </a:ext>
            </a:extLst>
          </p:cNvPr>
          <p:cNvSpPr txBox="1"/>
          <p:nvPr/>
        </p:nvSpPr>
        <p:spPr>
          <a:xfrm>
            <a:off x="1895061" y="2807085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6DB6F23-2E12-415A-9E52-0369B472420C}"/>
              </a:ext>
            </a:extLst>
          </p:cNvPr>
          <p:cNvSpPr/>
          <p:nvPr/>
        </p:nvSpPr>
        <p:spPr>
          <a:xfrm>
            <a:off x="1895061" y="4028517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this.state.date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E179411-EB48-4B37-AC58-DD818E885D0F}"/>
              </a:ext>
            </a:extLst>
          </p:cNvPr>
          <p:cNvSpPr txBox="1"/>
          <p:nvPr/>
        </p:nvSpPr>
        <p:spPr>
          <a:xfrm>
            <a:off x="1895061" y="3615251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C345896-3C08-40CA-BB9A-AA99F842D030}"/>
              </a:ext>
            </a:extLst>
          </p:cNvPr>
          <p:cNvSpPr/>
          <p:nvPr/>
        </p:nvSpPr>
        <p:spPr>
          <a:xfrm>
            <a:off x="4049433" y="6264157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D9C0EB1-6576-4108-98E2-E6BB3626DCE3}"/>
              </a:ext>
            </a:extLst>
          </p:cNvPr>
          <p:cNvSpPr/>
          <p:nvPr/>
        </p:nvSpPr>
        <p:spPr>
          <a:xfrm>
            <a:off x="530086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2AFC13E-28FE-4647-A7A1-256F20ACAE32}"/>
              </a:ext>
            </a:extLst>
          </p:cNvPr>
          <p:cNvSpPr/>
          <p:nvPr/>
        </p:nvSpPr>
        <p:spPr>
          <a:xfrm>
            <a:off x="6096000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A4ED379-9038-46A5-84DA-1EE34EF5D083}"/>
              </a:ext>
            </a:extLst>
          </p:cNvPr>
          <p:cNvSpPr txBox="1"/>
          <p:nvPr/>
        </p:nvSpPr>
        <p:spPr>
          <a:xfrm>
            <a:off x="6052085" y="44417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Bad: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00BB4D4-8AF0-418E-B30E-9C0CCAD3F987}"/>
              </a:ext>
            </a:extLst>
          </p:cNvPr>
          <p:cNvSpPr txBox="1"/>
          <p:nvPr/>
        </p:nvSpPr>
        <p:spPr>
          <a:xfrm>
            <a:off x="650240" y="45878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Good:</a:t>
            </a:r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5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component life </a:t>
            </a:r>
            <a:r>
              <a:rPr lang="pl-PL" dirty="0" err="1"/>
              <a:t>cycle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1B0F877-4248-4B7F-A1F2-CBE594B9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" y="1595298"/>
            <a:ext cx="3657600" cy="80962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2731D3A4-B16B-4E3A-8DF3-420213317005}"/>
              </a:ext>
            </a:extLst>
          </p:cNvPr>
          <p:cNvSpPr/>
          <p:nvPr/>
        </p:nvSpPr>
        <p:spPr>
          <a:xfrm>
            <a:off x="5526156" y="1088120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A208560-8E3C-4ACC-9C41-84BDBAFBCA43}"/>
              </a:ext>
            </a:extLst>
          </p:cNvPr>
          <p:cNvSpPr/>
          <p:nvPr/>
        </p:nvSpPr>
        <p:spPr>
          <a:xfrm>
            <a:off x="3939198" y="4268412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timer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here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0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FB737AB-4AFC-4AA5-AA60-262C59FBF5C0}"/>
              </a:ext>
            </a:extLst>
          </p:cNvPr>
          <p:cNvSpPr/>
          <p:nvPr/>
        </p:nvSpPr>
        <p:spPr>
          <a:xfrm>
            <a:off x="4659023" y="1530628"/>
            <a:ext cx="648031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Click me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074BFB7-B5BB-4192-9CF3-58E501CC7D02}"/>
              </a:ext>
            </a:extLst>
          </p:cNvPr>
          <p:cNvSpPr/>
          <p:nvPr/>
        </p:nvSpPr>
        <p:spPr>
          <a:xfrm>
            <a:off x="497840" y="1530628"/>
            <a:ext cx="410817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B18B279-4870-42DD-9307-D25BF32A56E2}"/>
              </a:ext>
            </a:extLst>
          </p:cNvPr>
          <p:cNvSpPr/>
          <p:nvPr/>
        </p:nvSpPr>
        <p:spPr>
          <a:xfrm>
            <a:off x="497840" y="3526879"/>
            <a:ext cx="622101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A9F47FB-0B9E-4802-A972-50555230406F}"/>
              </a:ext>
            </a:extLst>
          </p:cNvPr>
          <p:cNvSpPr txBox="1"/>
          <p:nvPr/>
        </p:nvSpPr>
        <p:spPr>
          <a:xfrm>
            <a:off x="497840" y="3059668"/>
            <a:ext cx="505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 order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in </a:t>
            </a:r>
            <a:r>
              <a:rPr lang="pl-PL" dirty="0" err="1"/>
              <a:t>function</a:t>
            </a:r>
            <a:r>
              <a:rPr lang="pl-PL" dirty="0"/>
              <a:t> – </a:t>
            </a:r>
            <a:r>
              <a:rPr lang="pl-PL" dirty="0" err="1"/>
              <a:t>option</a:t>
            </a:r>
            <a:r>
              <a:rPr lang="pl-PL" dirty="0"/>
              <a:t> 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5BB61A4-0863-4DA3-844D-CABB88079BEF}"/>
              </a:ext>
            </a:extLst>
          </p:cNvPr>
          <p:cNvSpPr/>
          <p:nvPr/>
        </p:nvSpPr>
        <p:spPr>
          <a:xfrm>
            <a:off x="7150431" y="3526879"/>
            <a:ext cx="43922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6C105B9-37D2-4100-86E8-C2E9FA11F3E0}"/>
              </a:ext>
            </a:extLst>
          </p:cNvPr>
          <p:cNvSpPr txBox="1"/>
          <p:nvPr/>
        </p:nvSpPr>
        <p:spPr>
          <a:xfrm>
            <a:off x="7150431" y="3059668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AC4213D-A6BF-4E82-BDF6-EE6625C6AEFC}"/>
              </a:ext>
            </a:extLst>
          </p:cNvPr>
          <p:cNvSpPr/>
          <p:nvPr/>
        </p:nvSpPr>
        <p:spPr>
          <a:xfrm>
            <a:off x="497839" y="5512107"/>
            <a:ext cx="83546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275BD9-03AC-4255-9B83-4F8BC532592D}"/>
              </a:ext>
            </a:extLst>
          </p:cNvPr>
          <p:cNvSpPr txBox="1"/>
          <p:nvPr/>
        </p:nvSpPr>
        <p:spPr>
          <a:xfrm>
            <a:off x="497839" y="5083355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 (+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98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6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conditional</a:t>
            </a:r>
            <a:r>
              <a:rPr lang="pl-PL" dirty="0"/>
              <a:t> element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D0E559-9793-408B-8433-1098332E9358}"/>
              </a:ext>
            </a:extLst>
          </p:cNvPr>
          <p:cNvSpPr/>
          <p:nvPr/>
        </p:nvSpPr>
        <p:spPr>
          <a:xfrm>
            <a:off x="1139687" y="1282222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SomeElement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     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E6CB17D-344E-4385-A3A0-5E61125F0302}"/>
              </a:ext>
            </a:extLst>
          </p:cNvPr>
          <p:cNvSpPr/>
          <p:nvPr/>
        </p:nvSpPr>
        <p:spPr>
          <a:xfrm>
            <a:off x="1139687" y="3082788"/>
            <a:ext cx="461697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23F4524-182F-4619-9853-F3208C930C0C}"/>
              </a:ext>
            </a:extLst>
          </p:cNvPr>
          <p:cNvSpPr txBox="1"/>
          <p:nvPr/>
        </p:nvSpPr>
        <p:spPr>
          <a:xfrm>
            <a:off x="1139687" y="912890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016C3FB-F21A-448A-B504-5A87D80B10D7}"/>
              </a:ext>
            </a:extLst>
          </p:cNvPr>
          <p:cNvSpPr/>
          <p:nvPr/>
        </p:nvSpPr>
        <p:spPr>
          <a:xfrm>
            <a:off x="1139687" y="4011196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A195A7C-E407-439A-A6D5-92E1AFEADC2D}"/>
              </a:ext>
            </a:extLst>
          </p:cNvPr>
          <p:cNvSpPr/>
          <p:nvPr/>
        </p:nvSpPr>
        <p:spPr>
          <a:xfrm>
            <a:off x="1139687" y="5257765"/>
            <a:ext cx="170431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squareArea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E813D9C-EBDB-4B11-915A-32752CFA335D}"/>
              </a:ext>
            </a:extLst>
          </p:cNvPr>
          <p:cNvSpPr txBox="1"/>
          <p:nvPr/>
        </p:nvSpPr>
        <p:spPr>
          <a:xfrm>
            <a:off x="1130452" y="364186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A34DE64-6A9B-4A0B-BCCA-A5734C8C1747}"/>
              </a:ext>
            </a:extLst>
          </p:cNvPr>
          <p:cNvSpPr/>
          <p:nvPr/>
        </p:nvSpPr>
        <p:spPr>
          <a:xfrm>
            <a:off x="1139687" y="6375916"/>
            <a:ext cx="86693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'No element'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42F5F5-92CF-4CBE-947D-E7472105493C}"/>
              </a:ext>
            </a:extLst>
          </p:cNvPr>
          <p:cNvSpPr txBox="1"/>
          <p:nvPr/>
        </p:nvSpPr>
        <p:spPr>
          <a:xfrm>
            <a:off x="1081460" y="596034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5670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lists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0E0C930-E304-4C36-8245-B134B25A3CFF}"/>
              </a:ext>
            </a:extLst>
          </p:cNvPr>
          <p:cNvSpPr/>
          <p:nvPr/>
        </p:nvSpPr>
        <p:spPr>
          <a:xfrm>
            <a:off x="2650432" y="2551837"/>
            <a:ext cx="689113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numer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, 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FED2BA4-D110-417F-A7E2-53A43A8873B0}"/>
              </a:ext>
            </a:extLst>
          </p:cNvPr>
          <p:cNvSpPr/>
          <p:nvPr/>
        </p:nvSpPr>
        <p:spPr>
          <a:xfrm>
            <a:off x="2650433" y="1390327"/>
            <a:ext cx="689113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doubled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1FC234E-10E7-4BD7-89F4-5F72B81539EE}"/>
              </a:ext>
            </a:extLst>
          </p:cNvPr>
          <p:cNvSpPr txBox="1"/>
          <p:nvPr/>
        </p:nvSpPr>
        <p:spPr>
          <a:xfrm>
            <a:off x="2545301" y="90255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Map </a:t>
            </a:r>
            <a:r>
              <a:rPr lang="pl-PL" dirty="0" err="1"/>
              <a:t>function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FBE48F9-6E1C-4E85-A82D-46744FC4662C}"/>
              </a:ext>
            </a:extLst>
          </p:cNvPr>
          <p:cNvSpPr txBox="1"/>
          <p:nvPr/>
        </p:nvSpPr>
        <p:spPr>
          <a:xfrm>
            <a:off x="2545301" y="2221324"/>
            <a:ext cx="488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map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a list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F59FAA9-4E0D-4C9B-8127-C771F4472FA7}"/>
              </a:ext>
            </a:extLst>
          </p:cNvPr>
          <p:cNvSpPr txBox="1"/>
          <p:nvPr/>
        </p:nvSpPr>
        <p:spPr>
          <a:xfrm>
            <a:off x="2545301" y="4636676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 list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54E2DC1-5179-446E-B994-C9BC93A49CF7}"/>
              </a:ext>
            </a:extLst>
          </p:cNvPr>
          <p:cNvSpPr/>
          <p:nvPr/>
        </p:nvSpPr>
        <p:spPr>
          <a:xfrm>
            <a:off x="2545301" y="5098341"/>
            <a:ext cx="27174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92D78AA-0AE3-408C-8FB7-E5ECB263964E}"/>
              </a:ext>
            </a:extLst>
          </p:cNvPr>
          <p:cNvSpPr/>
          <p:nvPr/>
        </p:nvSpPr>
        <p:spPr>
          <a:xfrm>
            <a:off x="2438397" y="3773558"/>
            <a:ext cx="811033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69E2A8-0727-42A9-A759-0F8FF8BBBC48}"/>
              </a:ext>
            </a:extLst>
          </p:cNvPr>
          <p:cNvSpPr/>
          <p:nvPr/>
        </p:nvSpPr>
        <p:spPr>
          <a:xfrm>
            <a:off x="2438399" y="1305378"/>
            <a:ext cx="811033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handleSubmit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Send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7A21401-C97B-4573-A5A8-E8BE58B69E5D}"/>
              </a:ext>
            </a:extLst>
          </p:cNvPr>
          <p:cNvSpPr/>
          <p:nvPr/>
        </p:nvSpPr>
        <p:spPr>
          <a:xfrm>
            <a:off x="2438396" y="4856744"/>
            <a:ext cx="811033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logic</a:t>
            </a:r>
            <a:endParaRPr lang="pl-PL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1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propagation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1F46DE75-D54B-4E73-B542-AF19E6C56519}"/>
              </a:ext>
            </a:extLst>
          </p:cNvPr>
          <p:cNvSpPr/>
          <p:nvPr/>
        </p:nvSpPr>
        <p:spPr>
          <a:xfrm>
            <a:off x="1179444" y="1886093"/>
            <a:ext cx="474360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newValue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1ABB2D6-553B-481E-B474-7B70EC8AEF1D}"/>
              </a:ext>
            </a:extLst>
          </p:cNvPr>
          <p:cNvSpPr txBox="1"/>
          <p:nvPr/>
        </p:nvSpPr>
        <p:spPr>
          <a:xfrm>
            <a:off x="1179444" y="1353489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Child component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EA02256-9E83-47F9-B854-48FC5B3D4CB3}"/>
              </a:ext>
            </a:extLst>
          </p:cNvPr>
          <p:cNvSpPr txBox="1"/>
          <p:nvPr/>
        </p:nvSpPr>
        <p:spPr>
          <a:xfrm>
            <a:off x="1179444" y="2609094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Parent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20E36CD-D77E-49A4-949A-8C313688274C}"/>
              </a:ext>
            </a:extLst>
          </p:cNvPr>
          <p:cNvSpPr/>
          <p:nvPr/>
        </p:nvSpPr>
        <p:spPr>
          <a:xfrm>
            <a:off x="1179444" y="2984225"/>
            <a:ext cx="681161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ListForm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F244443-0C92-45EE-AEA2-2EDFBE6EE7B9}"/>
              </a:ext>
            </a:extLst>
          </p:cNvPr>
          <p:cNvSpPr/>
          <p:nvPr/>
        </p:nvSpPr>
        <p:spPr>
          <a:xfrm>
            <a:off x="1179444" y="4391618"/>
            <a:ext cx="681161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9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334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2186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2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266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701</Words>
  <Application>Microsoft Office PowerPoint</Application>
  <PresentationFormat>Panoramiczny</PresentationFormat>
  <Paragraphs>274</Paragraphs>
  <Slides>20</Slides>
  <Notes>20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inherit</vt:lpstr>
      <vt:lpstr>source-code-pro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79</cp:revision>
  <dcterms:created xsi:type="dcterms:W3CDTF">2019-09-28T08:17:33Z</dcterms:created>
  <dcterms:modified xsi:type="dcterms:W3CDTF">2019-09-29T11:42:12Z</dcterms:modified>
</cp:coreProperties>
</file>