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446" autoAdjust="0"/>
  </p:normalViewPr>
  <p:slideViewPr>
    <p:cSldViewPr snapToGrid="0">
      <p:cViewPr varScale="1">
        <p:scale>
          <a:sx n="48" d="100"/>
          <a:sy n="48" d="100"/>
        </p:scale>
        <p:origin x="1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AF21-C883-454C-A249-8697E6BEDB6B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6612-7A23-4B98-B0E9-4F3C882AD2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537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part of </a:t>
            </a:r>
            <a:r>
              <a:rPr lang="pl-PL" dirty="0" err="1"/>
              <a:t>npm</a:t>
            </a:r>
            <a:r>
              <a:rPr lang="pl-PL" dirty="0"/>
              <a:t> &gt; 5</a:t>
            </a:r>
          </a:p>
          <a:p>
            <a:endParaRPr lang="pl-PL" dirty="0"/>
          </a:p>
          <a:p>
            <a:r>
              <a:rPr lang="pl-PL" dirty="0"/>
              <a:t>Cd </a:t>
            </a:r>
            <a:r>
              <a:rPr lang="pl-PL" dirty="0" err="1"/>
              <a:t>reactjs</a:t>
            </a:r>
            <a:r>
              <a:rPr lang="pl-PL" dirty="0"/>
              <a:t>-starter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251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0449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tutaj pobranie przez grupę aplikacji z </a:t>
            </a:r>
            <a:r>
              <a:rPr lang="pl-PL" dirty="0" err="1"/>
              <a:t>repo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4498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FBA044-1AD2-42DD-BD34-0180716FC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07B938F-FB7B-4C50-9C20-A112A8852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116764-1016-4AF9-B41E-C804B43D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9B8288-FFD2-4179-8420-6D5488A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499DA4-DECA-4B56-9F28-67499344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774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CC2FCF-61CB-4F0C-BD8E-F4FD59FC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5432EBE-DC06-47F0-B0AC-228EABE90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93FCAA-27B6-4075-BEA3-AE36A27F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D8D50F-21BC-4D10-9444-6D9DABD0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F76BC4-F179-4DD5-9F6F-5B7CCA5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284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DFF33ED-09E0-42AD-9DF5-EE99684B0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9B4B0EB-6512-4BAB-8FEE-950DC39F8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B905B1-C7D7-4242-80E8-FDE07EB8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E99932-7AED-4200-BA42-3D460B95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8F3B16-2BEB-425C-9B98-630F2FD9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913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325B3B-5934-4E68-B86C-818A46A2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277B7F-FBA5-4D0A-8D35-D08C711D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41C4DC-D7C8-4C8F-A933-13FFEBA0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F660AA-8779-4F02-BDC3-C168D8C1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75A644-1A89-48D3-8BB6-047B25FC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560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D1D796-0F2A-474C-86A7-561F5206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9151E1-3FC8-47E3-8AE8-FD5CEF34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E3021F-C8E2-4E49-AFF0-2FE496F7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0247DD-32AF-4D17-A0A6-54DAD850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9BFAB3-D4B9-4DCB-BAFC-F82A50BC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032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3420D-0995-4FFC-8DD7-2FCEA545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A480C7-F397-45A0-85B7-9F57D49AF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280FD28-EDC4-487F-AD52-2C35338A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293D72F-93FF-46FB-B434-0899D695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6BAE7F0-49D8-49E6-B99C-D38F5D7F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998EBA0-5E25-4B39-BA8C-F9DA1AD7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12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6A8C82-1D42-4BD0-B4A9-D06F8495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1F0E84-C167-47B8-B370-36DEA1165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722F04A-B385-4651-A7D1-62BADA82E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EE16E4B-A323-4E44-AFF5-A4C8DBB5E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06C8BAC-C5A0-4C64-9B27-369869BF9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1C9C96F-F778-498A-90C5-F949B50E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727962C-2E42-41CD-BBB7-5749EF34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D731868-4FD6-4501-ABA1-AAD917A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9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760D10-B378-4766-914A-BCC97133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41BC23-DA44-4836-A9D9-B137BD5D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E686EDB-A0EC-4B04-8F45-901F6615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E1BC8F-178A-477D-844B-9649FA78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335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CA8F227-2F4D-416E-986F-4E606914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51E0404-4A40-4442-B0B4-D30E4874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188474-0C30-49C5-B9F7-00A12337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272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3B8B0A-8D17-4BBC-B723-F33799FA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89DC71-1703-4D0B-8112-F003F637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40F1E5-79B8-40A6-B5F6-E5BC70C3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CA5C30A-EB26-463E-A9DC-D79A033E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34465C-A60D-4C41-BF76-9D60510F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DE4CE14-2EA4-4CA9-9909-E27EBF89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24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99B9AD-D14D-4B71-B39A-874E81D6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8DEED29-E59B-41FB-AD32-AC8516B9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A0C47E-3D1A-4621-A185-36906168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D5E3087-47F0-431F-ACF3-4D8FE2F9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CA234DA-A55C-45B0-BE43-F3279BD5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4C8A499-FB72-4897-89E7-B6A2FACD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45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7A99223-B38E-4039-AFC1-A4F48142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BC7361E-EBBB-4B87-B876-89F9C6F5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4D2623-0337-47B1-A1B2-F19B914E8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C2EB-502C-49A7-9CC4-85002E026034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AEE6EC-24CC-43A7-A874-6AF00C72C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0EAD16-8508-427D-9730-1C1B484C4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675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7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333052" y="1821934"/>
            <a:ext cx="327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create-react-app</a:t>
            </a:r>
            <a:r>
              <a:rPr lang="pl-PL" dirty="0"/>
              <a:t> {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}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B946699-88F2-4DBE-86BE-7E55BC96E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884" y="2481262"/>
            <a:ext cx="4068221" cy="31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6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929400" y="1636404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npm</a:t>
            </a:r>
            <a:r>
              <a:rPr lang="pl-PL" dirty="0"/>
              <a:t> run </a:t>
            </a:r>
            <a:r>
              <a:rPr lang="pl-PL" dirty="0" err="1"/>
              <a:t>build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B6E63824-062D-45F6-87EB-03A244DC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151" y="2557669"/>
            <a:ext cx="6865303" cy="29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9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–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commands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789104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73</Words>
  <Application>Microsoft Office PowerPoint</Application>
  <PresentationFormat>Panoramiczny</PresentationFormat>
  <Paragraphs>21</Paragraphs>
  <Slides>3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Motyw pakietu Office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Przemysław Struciński</dc:creator>
  <cp:lastModifiedBy>Przemysław Struciński</cp:lastModifiedBy>
  <cp:revision>8</cp:revision>
  <dcterms:created xsi:type="dcterms:W3CDTF">2019-09-28T08:17:33Z</dcterms:created>
  <dcterms:modified xsi:type="dcterms:W3CDTF">2019-09-28T08:27:59Z</dcterms:modified>
</cp:coreProperties>
</file>