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429000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3058876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532099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4118833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1895061" y="5635198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4230746" y="6298339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597B61EA-7E46-4666-90EC-F6BBE06B3336}"/>
              </a:ext>
            </a:extLst>
          </p:cNvPr>
          <p:cNvSpPr/>
          <p:nvPr/>
        </p:nvSpPr>
        <p:spPr>
          <a:xfrm>
            <a:off x="530086" y="4247227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99ABEAEA-3D30-4C02-BEAC-8D7AD9D86254}"/>
              </a:ext>
            </a:extLst>
          </p:cNvPr>
          <p:cNvSpPr/>
          <p:nvPr/>
        </p:nvSpPr>
        <p:spPr>
          <a:xfrm>
            <a:off x="6096000" y="4247227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DF69B45-8EEE-44F6-86D2-37426CAF9DDB}"/>
              </a:ext>
            </a:extLst>
          </p:cNvPr>
          <p:cNvSpPr txBox="1"/>
          <p:nvPr/>
        </p:nvSpPr>
        <p:spPr>
          <a:xfrm>
            <a:off x="6052085" y="373855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18417AD-C295-4C45-BD16-C9DA63B571E1}"/>
              </a:ext>
            </a:extLst>
          </p:cNvPr>
          <p:cNvSpPr txBox="1"/>
          <p:nvPr/>
        </p:nvSpPr>
        <p:spPr>
          <a:xfrm>
            <a:off x="650240" y="388465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491</Words>
  <Application>Microsoft Office PowerPoint</Application>
  <PresentationFormat>Panoramiczny</PresentationFormat>
  <Paragraphs>164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50</cp:revision>
  <dcterms:created xsi:type="dcterms:W3CDTF">2019-09-28T08:17:33Z</dcterms:created>
  <dcterms:modified xsi:type="dcterms:W3CDTF">2019-09-29T05:43:10Z</dcterms:modified>
</cp:coreProperties>
</file>