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210</Words>
  <Application>Microsoft Office PowerPoint</Application>
  <PresentationFormat>Panoramiczny</PresentationFormat>
  <Paragraphs>60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inherit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13</cp:revision>
  <dcterms:created xsi:type="dcterms:W3CDTF">2019-09-28T08:17:33Z</dcterms:created>
  <dcterms:modified xsi:type="dcterms:W3CDTF">2019-09-28T09:03:25Z</dcterms:modified>
</cp:coreProperties>
</file>