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150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495166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1388</Words>
  <Application>Microsoft Office PowerPoint</Application>
  <PresentationFormat>Panoramiczny</PresentationFormat>
  <Paragraphs>541</Paragraphs>
  <Slides>35</Slides>
  <Notes>35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143</cp:revision>
  <dcterms:created xsi:type="dcterms:W3CDTF">2019-09-28T08:17:33Z</dcterms:created>
  <dcterms:modified xsi:type="dcterms:W3CDTF">2019-10-12T08:10:22Z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