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2446" autoAdjust="0"/>
  </p:normalViewPr>
  <p:slideViewPr>
    <p:cSldViewPr snapToGrid="0">
      <p:cViewPr varScale="1">
        <p:scale>
          <a:sx n="48" d="100"/>
          <a:sy n="48" d="100"/>
        </p:scale>
        <p:origin x="13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BAF21-C883-454C-A249-8697E6BEDB6B}" type="datetimeFigureOut">
              <a:rPr lang="pl-PL" smtClean="0"/>
              <a:t>28.09.2019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A6612-7A23-4B98-B0E9-4F3C882AD2E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5377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abeljs.io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abeljs.io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Npx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part of </a:t>
            </a:r>
            <a:r>
              <a:rPr lang="pl-PL" dirty="0" err="1"/>
              <a:t>npm</a:t>
            </a:r>
            <a:r>
              <a:rPr lang="pl-PL" dirty="0"/>
              <a:t> &gt; 5</a:t>
            </a:r>
          </a:p>
          <a:p>
            <a:endParaRPr lang="pl-PL" dirty="0"/>
          </a:p>
          <a:p>
            <a:r>
              <a:rPr lang="pl-PL" dirty="0"/>
              <a:t>Cd </a:t>
            </a:r>
            <a:r>
              <a:rPr lang="pl-PL" dirty="0" err="1"/>
              <a:t>reactjs</a:t>
            </a:r>
            <a:r>
              <a:rPr lang="pl-PL" dirty="0"/>
              <a:t>-starter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5251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0449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-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eject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command will remove the single build dependency from your project.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Od tej pory sami zarządzamy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webpackiem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dirty="0"/>
              <a:t>wspomnieć o </a:t>
            </a:r>
            <a:r>
              <a:rPr lang="pl-PL" dirty="0" err="1"/>
              <a:t>Gatsby</a:t>
            </a:r>
            <a:r>
              <a:rPr lang="pl-PL" dirty="0"/>
              <a:t> – narzędzie z stronami startowymi dla </a:t>
            </a:r>
            <a:r>
              <a:rPr lang="pl-PL" dirty="0" err="1"/>
              <a:t>react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Babel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Pozwala on na stosowanie nowych wersji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JavaScriptu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przy zachowaniu kompatybilności ze starszymi przeglądarkami.</a:t>
            </a: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l-PL" dirty="0"/>
              <a:t>tutaj pobranie przez grupę aplikacji z </a:t>
            </a:r>
            <a:r>
              <a:rPr lang="pl-PL" dirty="0" err="1"/>
              <a:t>repo</a:t>
            </a:r>
            <a:r>
              <a:rPr lang="pl-PL" dirty="0"/>
              <a:t>. Niech potem odpalą </a:t>
            </a:r>
            <a:r>
              <a:rPr lang="pl-PL" dirty="0" err="1"/>
              <a:t>npm</a:t>
            </a:r>
            <a:r>
              <a:rPr lang="pl-PL" dirty="0"/>
              <a:t> start</a:t>
            </a:r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4498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-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eject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command will remove the single build dependency from your project.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dirty="0"/>
              <a:t>wspomnieć o </a:t>
            </a:r>
            <a:r>
              <a:rPr lang="pl-PL" dirty="0" err="1"/>
              <a:t>Gatsby</a:t>
            </a:r>
            <a:r>
              <a:rPr lang="pl-PL" dirty="0"/>
              <a:t> – narzędzie z stronami startowymi dla </a:t>
            </a:r>
            <a:r>
              <a:rPr lang="pl-PL" dirty="0" err="1"/>
              <a:t>react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Babel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Pozwala on na stosowanie nowych wersji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JavaScriptu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przy zachowaniu kompatybilności ze starszymi przeglądarkami.</a:t>
            </a: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l-PL" dirty="0"/>
              <a:t>tutaj pobranie przez grupę aplikacji z </a:t>
            </a:r>
            <a:r>
              <a:rPr lang="pl-PL" dirty="0" err="1"/>
              <a:t>repo</a:t>
            </a:r>
            <a:r>
              <a:rPr lang="pl-PL" dirty="0"/>
              <a:t>. Niech potem odpalą </a:t>
            </a:r>
            <a:r>
              <a:rPr lang="pl-PL" dirty="0" err="1"/>
              <a:t>npm</a:t>
            </a:r>
            <a:r>
              <a:rPr lang="pl-PL" dirty="0"/>
              <a:t> start</a:t>
            </a:r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7423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TODO: Coś o </a:t>
            </a:r>
            <a:r>
              <a:rPr lang="pl-PL" dirty="0" err="1"/>
              <a:t>serviceWorker</a:t>
            </a:r>
            <a:endParaRPr lang="pl-PL" dirty="0"/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3018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Ćwiczenie 0 – </a:t>
            </a:r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err="1"/>
              <a:t>bootstrap</a:t>
            </a:r>
            <a:r>
              <a:rPr lang="pl-PL" dirty="0"/>
              <a:t> to </a:t>
            </a:r>
            <a:r>
              <a:rPr lang="pl-PL" dirty="0" err="1"/>
              <a:t>project</a:t>
            </a:r>
            <a:endParaRPr lang="pl-PL" dirty="0"/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8335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dirty="0"/>
              <a:t>Ćwiczenie 1 – obiekt jest czerwony dla parzystych sekund i zielony dla nieparzystych. Dodać, że z </a:t>
            </a:r>
            <a:r>
              <a:rPr lang="pl-PL" dirty="0" err="1"/>
              <a:t>odświażaniem</a:t>
            </a:r>
            <a:r>
              <a:rPr lang="pl-PL" dirty="0"/>
              <a:t>, potem dojdziemy do tego jak co sekundę </a:t>
            </a:r>
            <a:r>
              <a:rPr lang="pl-PL" dirty="0" err="1"/>
              <a:t>updateować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7249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3722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FBA044-1AD2-42DD-BD34-0180716FC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07B938F-FB7B-4C50-9C20-A112A8852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7116764-1016-4AF9-B41E-C804B43DC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28.09.2019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39B8288-FFD2-4179-8420-6D5488A0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3499DA4-DECA-4B56-9F28-67499344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7742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CC2FCF-61CB-4F0C-BD8E-F4FD59FCE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5432EBE-DC06-47F0-B0AC-228EABE90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F93FCAA-27B6-4075-BEA3-AE36A27FC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28.09.2019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AD8D50F-21BC-4D10-9444-6D9DABD0C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5F76BC4-F179-4DD5-9F6F-5B7CCA50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284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7DFF33ED-09E0-42AD-9DF5-EE99684B07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9B4B0EB-6512-4BAB-8FEE-950DC39F8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6B905B1-C7D7-4242-80E8-FDE07EB84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28.09.2019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9E99932-7AED-4200-BA42-3D460B95C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08F3B16-2BEB-425C-9B98-630F2FD93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9130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A325B3B-5934-4E68-B86C-818A46A2C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F277B7F-FBA5-4D0A-8D35-D08C711D1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841C4DC-D7C8-4C8F-A933-13FFEBA01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28.09.2019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EF660AA-8779-4F02-BDC3-C168D8C19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B75A644-1A89-48D3-8BB6-047B25FC8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5609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DD1D796-0F2A-474C-86A7-561F5206F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F9151E1-3FC8-47E3-8AE8-FD5CEF347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2E3021F-C8E2-4E49-AFF0-2FE496F7A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28.09.2019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80247DD-32AF-4D17-A0A6-54DAD8501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A9BFAB3-D4B9-4DCB-BAFC-F82A50BC7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9032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93420D-0995-4FFC-8DD7-2FCEA5456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5A480C7-F397-45A0-85B7-9F57D49AF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280FD28-EDC4-487F-AD52-2C35338AD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293D72F-93FF-46FB-B434-0899D695F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28.09.2019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6BAE7F0-49D8-49E6-B99C-D38F5D7F8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998EBA0-5E25-4B39-BA8C-F9DA1AD79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129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6A8C82-1D42-4BD0-B4A9-D06F8495E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E1F0E84-C167-47B8-B370-36DEA1165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722F04A-B385-4651-A7D1-62BADA82E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BEE16E4B-A323-4E44-AFF5-A4C8DBB5ED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06C8BAC-C5A0-4C64-9B27-369869BF9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A1C9C96F-F778-498A-90C5-F949B50E9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28.09.2019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8727962C-2E42-41CD-BBB7-5749EF341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BD731868-4FD6-4501-ABA1-AAD917AF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195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760D10-B378-4766-914A-BCC971330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BB41BC23-DA44-4836-A9D9-B137BD5D2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28.09.2019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E686EDB-A0EC-4B04-8F45-901F66158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6E1BC8F-178A-477D-844B-9649FA78F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3352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4CA8F227-2F4D-416E-986F-4E606914A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28.09.2019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A51E0404-4A40-4442-B0B4-D30E48745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7188474-0C30-49C5-B9F7-00A123376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2728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03B8B0A-8D17-4BBC-B723-F33799FA3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E89DC71-1703-4D0B-8112-F003F6374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140F1E5-79B8-40A6-B5F6-E5BC70C3C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CA5C30A-EB26-463E-A9DC-D79A033E4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28.09.2019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F34465C-A60D-4C41-BF76-9D60510F6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DE4CE14-2EA4-4CA9-9909-E27EBF89A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2433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99B9AD-D14D-4B71-B39A-874E81D6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78DEED29-E59B-41FB-AD32-AC8516B977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CA0C47E-3D1A-4621-A185-369061689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D5E3087-47F0-431F-ACF3-4D8FE2F9E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28.09.2019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CA234DA-A55C-45B0-BE43-F3279BD52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4C8A499-FB72-4897-89E7-B6A2FACD0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8454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77A99223-B38E-4039-AFC1-A4F481427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BC7361E-EBBB-4B87-B876-89F9C6F57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44D2623-0337-47B1-A1B2-F19B914E8C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CC2EB-502C-49A7-9CC4-85002E026034}" type="datetimeFigureOut">
              <a:rPr lang="pl-PL" smtClean="0"/>
              <a:t>28.09.2019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2AEE6EC-24CC-43A7-A874-6AF00C72C7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E0EAD16-8508-427D-9730-1C1B484C4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6756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78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app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74ACEB2A-C52C-45E9-B0A5-556A59C1B3A1}"/>
              </a:ext>
            </a:extLst>
          </p:cNvPr>
          <p:cNvSpPr/>
          <p:nvPr/>
        </p:nvSpPr>
        <p:spPr>
          <a:xfrm>
            <a:off x="4333052" y="1821934"/>
            <a:ext cx="3274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npx</a:t>
            </a:r>
            <a:r>
              <a:rPr lang="pl-PL" dirty="0"/>
              <a:t> </a:t>
            </a:r>
            <a:r>
              <a:rPr lang="pl-PL" dirty="0" err="1"/>
              <a:t>create-react-app</a:t>
            </a:r>
            <a:r>
              <a:rPr lang="pl-PL" dirty="0"/>
              <a:t> {</a:t>
            </a:r>
            <a:r>
              <a:rPr lang="pl-PL" dirty="0" err="1"/>
              <a:t>app</a:t>
            </a:r>
            <a:r>
              <a:rPr lang="pl-PL" dirty="0"/>
              <a:t> </a:t>
            </a:r>
            <a:r>
              <a:rPr lang="pl-PL" dirty="0" err="1"/>
              <a:t>name</a:t>
            </a:r>
            <a:r>
              <a:rPr lang="pl-PL" dirty="0"/>
              <a:t>}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1B946699-88F2-4DBE-86BE-7E55BC96E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1884" y="2481262"/>
            <a:ext cx="4068221" cy="313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060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59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Build</a:t>
            </a:r>
            <a:r>
              <a:rPr lang="pl-PL" dirty="0"/>
              <a:t> </a:t>
            </a:r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app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74ACEB2A-C52C-45E9-B0A5-556A59C1B3A1}"/>
              </a:ext>
            </a:extLst>
          </p:cNvPr>
          <p:cNvSpPr/>
          <p:nvPr/>
        </p:nvSpPr>
        <p:spPr>
          <a:xfrm>
            <a:off x="4929400" y="1636404"/>
            <a:ext cx="1513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npm</a:t>
            </a:r>
            <a:r>
              <a:rPr lang="pl-PL" dirty="0"/>
              <a:t> run </a:t>
            </a:r>
            <a:r>
              <a:rPr lang="pl-PL" dirty="0" err="1"/>
              <a:t>build</a:t>
            </a:r>
            <a:endParaRPr lang="pl-PL" dirty="0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B6E63824-062D-45F6-87EB-03A244DCE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151" y="2557669"/>
            <a:ext cx="6865303" cy="293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691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417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Build</a:t>
            </a:r>
            <a:r>
              <a:rPr lang="pl-PL" dirty="0"/>
              <a:t> </a:t>
            </a:r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app</a:t>
            </a:r>
            <a:r>
              <a:rPr lang="pl-PL" dirty="0"/>
              <a:t> –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commands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D60382DB-7209-4922-86CF-C7658E613D12}"/>
              </a:ext>
            </a:extLst>
          </p:cNvPr>
          <p:cNvSpPr/>
          <p:nvPr/>
        </p:nvSpPr>
        <p:spPr>
          <a:xfrm>
            <a:off x="3180522" y="2273541"/>
            <a:ext cx="6096000" cy="1754326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"scripts"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"eject"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eject"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},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307D64CC-1E64-4EDB-BF81-40AC355E07C6}"/>
              </a:ext>
            </a:extLst>
          </p:cNvPr>
          <p:cNvSpPr/>
          <p:nvPr/>
        </p:nvSpPr>
        <p:spPr>
          <a:xfrm>
            <a:off x="7988253" y="4027867"/>
            <a:ext cx="1393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package.json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37891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810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Reactjs</a:t>
            </a:r>
            <a:r>
              <a:rPr lang="pl-PL" dirty="0"/>
              <a:t> – vs </a:t>
            </a:r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debugging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D60382DB-7209-4922-86CF-C7658E613D12}"/>
              </a:ext>
            </a:extLst>
          </p:cNvPr>
          <p:cNvSpPr/>
          <p:nvPr/>
        </p:nvSpPr>
        <p:spPr>
          <a:xfrm>
            <a:off x="3180522" y="2273541"/>
            <a:ext cx="6096000" cy="1754326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"scripts"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"eject"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eject"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},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307D64CC-1E64-4EDB-BF81-40AC355E07C6}"/>
              </a:ext>
            </a:extLst>
          </p:cNvPr>
          <p:cNvSpPr/>
          <p:nvPr/>
        </p:nvSpPr>
        <p:spPr>
          <a:xfrm>
            <a:off x="7988253" y="4027867"/>
            <a:ext cx="1393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package.json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84723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755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Index.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FBFD37DF-3583-4D6D-8F39-E79BC0C83C87}"/>
              </a:ext>
            </a:extLst>
          </p:cNvPr>
          <p:cNvSpPr/>
          <p:nvPr/>
        </p:nvSpPr>
        <p:spPr>
          <a:xfrm>
            <a:off x="1252919" y="1192050"/>
            <a:ext cx="9912626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-dom'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'./index.css'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serviceWorker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serviceWorker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root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serviceWorker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unregister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9585E604-2F4E-4417-96FC-3FB580C0232E}"/>
              </a:ext>
            </a:extLst>
          </p:cNvPr>
          <p:cNvSpPr/>
          <p:nvPr/>
        </p:nvSpPr>
        <p:spPr>
          <a:xfrm>
            <a:off x="1252919" y="4503290"/>
            <a:ext cx="284404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id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root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9CD2010-9779-4169-908C-FB9CA74B61D3}"/>
              </a:ext>
            </a:extLst>
          </p:cNvPr>
          <p:cNvSpPr txBox="1"/>
          <p:nvPr/>
        </p:nvSpPr>
        <p:spPr>
          <a:xfrm>
            <a:off x="10284570" y="3599946"/>
            <a:ext cx="89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Index.js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D4567886-F410-4105-A68B-B30D6498A7D9}"/>
              </a:ext>
            </a:extLst>
          </p:cNvPr>
          <p:cNvSpPr txBox="1"/>
          <p:nvPr/>
        </p:nvSpPr>
        <p:spPr>
          <a:xfrm>
            <a:off x="2907987" y="4872622"/>
            <a:ext cx="118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1906514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249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– </a:t>
            </a:r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err="1"/>
              <a:t>bootstrap</a:t>
            </a:r>
            <a:endParaRPr lang="pl-PL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7C512EA-465B-47FF-9FA3-C20DAFB1E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912" y="2297703"/>
            <a:ext cx="9799157" cy="1692771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npm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install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--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save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bootstrap</a:t>
            </a:r>
            <a:endParaRPr kumimoji="0" lang="pl-PL" altLang="pl-PL" sz="2000" b="0" i="0" u="none" strike="noStrike" cap="none" normalizeH="0" baseline="0" dirty="0">
              <a:ln>
                <a:noFill/>
              </a:ln>
              <a:solidFill>
                <a:srgbClr val="303336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l-PL" altLang="pl-PL" sz="2000" dirty="0">
              <a:solidFill>
                <a:srgbClr val="303336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Then </a:t>
            </a:r>
            <a:r>
              <a:rPr kumimoji="0" lang="pl-PL" altLang="pl-PL" sz="32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add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 the </a:t>
            </a:r>
            <a:r>
              <a:rPr kumimoji="0" lang="pl-PL" altLang="pl-PL" sz="32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following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 import </a:t>
            </a:r>
            <a:r>
              <a:rPr kumimoji="0" lang="pl-PL" altLang="pl-PL" sz="32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statement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 to </a:t>
            </a:r>
            <a:r>
              <a:rPr kumimoji="0" lang="pl-PL" altLang="pl-PL" sz="3200" b="1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inherit"/>
                <a:cs typeface="Arial" panose="020B0604020202020204" pitchFamily="34" charset="0"/>
              </a:rPr>
              <a:t>index.js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 file</a:t>
            </a:r>
            <a:endParaRPr kumimoji="0" lang="pl-PL" altLang="pl-PL" sz="2000" b="0" i="0" u="none" strike="noStrike" cap="none" normalizeH="0" baseline="0" dirty="0">
              <a:ln>
                <a:noFill/>
              </a:ln>
              <a:solidFill>
                <a:srgbClr val="101094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import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'../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node_modules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bootstrap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dist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css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/bootstrap.min.css'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;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l-PL" altLang="pl-PL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847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271734" y="377114"/>
            <a:ext cx="1822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- </a:t>
            </a:r>
            <a:r>
              <a:rPr lang="pl-PL" dirty="0" err="1"/>
              <a:t>introduction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6D15B74F-F2A3-4833-B493-2A165FEE00BE}"/>
              </a:ext>
            </a:extLst>
          </p:cNvPr>
          <p:cNvSpPr/>
          <p:nvPr/>
        </p:nvSpPr>
        <p:spPr>
          <a:xfrm>
            <a:off x="3201280" y="1072060"/>
            <a:ext cx="832810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'Hello world'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"App"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6976F7E5-BEA2-4A65-BB95-B580E359A95A}"/>
              </a:ext>
            </a:extLst>
          </p:cNvPr>
          <p:cNvSpPr/>
          <p:nvPr/>
        </p:nvSpPr>
        <p:spPr>
          <a:xfrm>
            <a:off x="3201279" y="1841567"/>
            <a:ext cx="8328107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'Hello World'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"App"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5682D6B2-EDE0-41E9-A739-D8848ED2616E}"/>
              </a:ext>
            </a:extLst>
          </p:cNvPr>
          <p:cNvSpPr txBox="1"/>
          <p:nvPr/>
        </p:nvSpPr>
        <p:spPr>
          <a:xfrm>
            <a:off x="251678" y="1213766"/>
            <a:ext cx="1475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- </a:t>
            </a:r>
            <a:r>
              <a:rPr lang="pl-PL" dirty="0" err="1"/>
              <a:t>injection</a:t>
            </a:r>
            <a:endParaRPr lang="pl-PL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1C40C996-C384-438D-B170-EC7E1178758B}"/>
              </a:ext>
            </a:extLst>
          </p:cNvPr>
          <p:cNvSpPr txBox="1"/>
          <p:nvPr/>
        </p:nvSpPr>
        <p:spPr>
          <a:xfrm>
            <a:off x="251678" y="2118566"/>
            <a:ext cx="2593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– element </a:t>
            </a:r>
            <a:r>
              <a:rPr lang="pl-PL" dirty="0" err="1"/>
              <a:t>declaration</a:t>
            </a:r>
            <a:endParaRPr lang="pl-PL" dirty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BF75B14D-0F79-4C82-B16F-9469912FE21E}"/>
              </a:ext>
            </a:extLst>
          </p:cNvPr>
          <p:cNvSpPr/>
          <p:nvPr/>
        </p:nvSpPr>
        <p:spPr>
          <a:xfrm>
            <a:off x="3201279" y="2893250"/>
            <a:ext cx="8328108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addNumbers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x1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x1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addNumbers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B89744CF-CE43-4AB3-8641-9087206EAA22}"/>
              </a:ext>
            </a:extLst>
          </p:cNvPr>
          <p:cNvSpPr txBox="1"/>
          <p:nvPr/>
        </p:nvSpPr>
        <p:spPr>
          <a:xfrm>
            <a:off x="271734" y="3124082"/>
            <a:ext cx="235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–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injection</a:t>
            </a:r>
            <a:endParaRPr lang="pl-PL" dirty="0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7BF88C29-C405-4E05-A5A6-DDA7EF48F7CA}"/>
              </a:ext>
            </a:extLst>
          </p:cNvPr>
          <p:cNvSpPr/>
          <p:nvPr/>
        </p:nvSpPr>
        <p:spPr>
          <a:xfrm>
            <a:off x="3201279" y="4221932"/>
            <a:ext cx="8328105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avatarUrl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img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/picture.jpg"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avatarUrl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DB45978F-0382-486C-A44C-63B9F8E4FB6C}"/>
              </a:ext>
            </a:extLst>
          </p:cNvPr>
          <p:cNvSpPr txBox="1"/>
          <p:nvPr/>
        </p:nvSpPr>
        <p:spPr>
          <a:xfrm>
            <a:off x="372946" y="4360431"/>
            <a:ext cx="161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– </a:t>
            </a:r>
            <a:r>
              <a:rPr lang="pl-PL" dirty="0" err="1"/>
              <a:t>attributes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86456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783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Render</a:t>
            </a:r>
            <a:r>
              <a:rPr lang="pl-PL" dirty="0"/>
              <a:t> </a:t>
            </a:r>
            <a:r>
              <a:rPr lang="pl-PL" dirty="0" err="1"/>
              <a:t>elements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7024221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257</Words>
  <Application>Microsoft Office PowerPoint</Application>
  <PresentationFormat>Panoramiczny</PresentationFormat>
  <Paragraphs>78</Paragraphs>
  <Slides>8</Slides>
  <Notes>8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inherit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Przemysław Struciński</dc:creator>
  <cp:lastModifiedBy>Przemysław Struciński</cp:lastModifiedBy>
  <cp:revision>21</cp:revision>
  <dcterms:created xsi:type="dcterms:W3CDTF">2019-09-28T08:17:33Z</dcterms:created>
  <dcterms:modified xsi:type="dcterms:W3CDTF">2019-09-28T10:05:56Z</dcterms:modified>
</cp:coreProperties>
</file>