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446" autoAdjust="0"/>
  </p:normalViewPr>
  <p:slideViewPr>
    <p:cSldViewPr snapToGrid="0">
      <p:cViewPr varScale="1">
        <p:scale>
          <a:sx n="48" d="100"/>
          <a:sy n="48" d="100"/>
        </p:scale>
        <p:origin x="1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Wytłumaczyć, że stan by wszystko mieć w jednym miejscu i by był obiekt na podstawie którego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byłby w stanie zarządzać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renderowaniem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przerenderuje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komponent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Sprawić by kwadrat co sekundę zmieniał kolor używając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Tip1: trzeba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 zwykła nie sięga do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CE7B2D4-50B6-4612-9636-DF8C028D4163}"/>
              </a:ext>
            </a:extLst>
          </p:cNvPr>
          <p:cNvSpPr/>
          <p:nvPr/>
        </p:nvSpPr>
        <p:spPr>
          <a:xfrm>
            <a:off x="1895061" y="1557924"/>
            <a:ext cx="903798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41F00A-5EBF-4200-8D7A-567BA30EDC81}"/>
              </a:ext>
            </a:extLst>
          </p:cNvPr>
          <p:cNvSpPr/>
          <p:nvPr/>
        </p:nvSpPr>
        <p:spPr>
          <a:xfrm>
            <a:off x="1895061" y="3429000"/>
            <a:ext cx="90379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5A884B-E399-471E-A865-282164E8F557}"/>
              </a:ext>
            </a:extLst>
          </p:cNvPr>
          <p:cNvSpPr txBox="1"/>
          <p:nvPr/>
        </p:nvSpPr>
        <p:spPr>
          <a:xfrm>
            <a:off x="1895061" y="113975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Declaring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D10148-84A5-458E-A997-FB466A5D659C}"/>
              </a:ext>
            </a:extLst>
          </p:cNvPr>
          <p:cNvSpPr txBox="1"/>
          <p:nvPr/>
        </p:nvSpPr>
        <p:spPr>
          <a:xfrm>
            <a:off x="1895061" y="3058876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6DB6F23-2E12-415A-9E52-0369B472420C}"/>
              </a:ext>
            </a:extLst>
          </p:cNvPr>
          <p:cNvSpPr/>
          <p:nvPr/>
        </p:nvSpPr>
        <p:spPr>
          <a:xfrm>
            <a:off x="1895061" y="4532099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this.state.date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E179411-EB48-4B37-AC58-DD818E885D0F}"/>
              </a:ext>
            </a:extLst>
          </p:cNvPr>
          <p:cNvSpPr txBox="1"/>
          <p:nvPr/>
        </p:nvSpPr>
        <p:spPr>
          <a:xfrm>
            <a:off x="1895061" y="4118833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C345896-3C08-40CA-BB9A-AA99F842D030}"/>
              </a:ext>
            </a:extLst>
          </p:cNvPr>
          <p:cNvSpPr/>
          <p:nvPr/>
        </p:nvSpPr>
        <p:spPr>
          <a:xfrm>
            <a:off x="1895061" y="5635198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463</Words>
  <Application>Microsoft Office PowerPoint</Application>
  <PresentationFormat>Panoramiczny</PresentationFormat>
  <Paragraphs>140</Paragraphs>
  <Slides>10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inherit</vt:lpstr>
      <vt:lpstr>source-code-pro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46</cp:revision>
  <dcterms:created xsi:type="dcterms:W3CDTF">2019-09-28T08:17:33Z</dcterms:created>
  <dcterms:modified xsi:type="dcterms:W3CDTF">2019-09-29T05:20:27Z</dcterms:modified>
</cp:coreProperties>
</file>