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82" r:id="rId33"/>
    <p:sldId id="283" r:id="rId34"/>
    <p:sldId id="281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3a: Stwórz kontekst w App.js w którym przekażesz klasy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różnymi kolorami (np.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red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3150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D9AABA-7705-48EF-B3F6-A45B2DF93E45}"/>
              </a:ext>
            </a:extLst>
          </p:cNvPr>
          <p:cNvSpPr/>
          <p:nvPr/>
        </p:nvSpPr>
        <p:spPr>
          <a:xfrm>
            <a:off x="2557669" y="1324067"/>
            <a:ext cx="76465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D4C87E-89A8-4C9D-BDA8-D731CBB0A9F7}"/>
              </a:ext>
            </a:extLst>
          </p:cNvPr>
          <p:cNvSpPr txBox="1"/>
          <p:nvPr/>
        </p:nvSpPr>
        <p:spPr>
          <a:xfrm>
            <a:off x="2557669" y="940981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F5D755-1E8B-4DB5-8929-8E4AA4404171}"/>
              </a:ext>
            </a:extLst>
          </p:cNvPr>
          <p:cNvSpPr/>
          <p:nvPr/>
        </p:nvSpPr>
        <p:spPr>
          <a:xfrm>
            <a:off x="1948068" y="2350461"/>
            <a:ext cx="85741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FBFF6E-D528-41FC-B304-E1790889608C}"/>
              </a:ext>
            </a:extLst>
          </p:cNvPr>
          <p:cNvSpPr txBox="1"/>
          <p:nvPr/>
        </p:nvSpPr>
        <p:spPr>
          <a:xfrm>
            <a:off x="1848678" y="1984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708224-F77D-4D19-899A-4100042ABA84}"/>
              </a:ext>
            </a:extLst>
          </p:cNvPr>
          <p:cNvSpPr/>
          <p:nvPr/>
        </p:nvSpPr>
        <p:spPr>
          <a:xfrm>
            <a:off x="304798" y="3261045"/>
            <a:ext cx="53141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AEA798-8AAF-4721-A6BA-BA1FAA3647A5}"/>
              </a:ext>
            </a:extLst>
          </p:cNvPr>
          <p:cNvSpPr txBox="1"/>
          <p:nvPr/>
        </p:nvSpPr>
        <p:spPr>
          <a:xfrm>
            <a:off x="250817" y="2891713"/>
            <a:ext cx="36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distribute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lower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CA8F0AD-1751-4CA4-BC68-6036F396EA31}"/>
              </a:ext>
            </a:extLst>
          </p:cNvPr>
          <p:cNvSpPr/>
          <p:nvPr/>
        </p:nvSpPr>
        <p:spPr>
          <a:xfrm>
            <a:off x="5777947" y="3261045"/>
            <a:ext cx="58707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A447AA-121C-460D-9A40-67693DDC23EC}"/>
              </a:ext>
            </a:extLst>
          </p:cNvPr>
          <p:cNvSpPr txBox="1"/>
          <p:nvPr/>
        </p:nvSpPr>
        <p:spPr>
          <a:xfrm>
            <a:off x="5777947" y="2825880"/>
            <a:ext cx="33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somewhere</a:t>
            </a:r>
            <a:r>
              <a:rPr lang="pl-PL" dirty="0"/>
              <a:t> </a:t>
            </a:r>
            <a:r>
              <a:rPr lang="pl-PL" dirty="0" err="1"/>
              <a:t>lower</a:t>
            </a:r>
            <a:r>
              <a:rPr lang="pl-PL" dirty="0"/>
              <a:t> in </a:t>
            </a:r>
            <a:r>
              <a:rPr lang="pl-PL" dirty="0" err="1"/>
              <a:t>render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C9C16-9F5A-4956-AFCE-AFB5963B02B6}"/>
              </a:ext>
            </a:extLst>
          </p:cNvPr>
          <p:cNvSpPr/>
          <p:nvPr/>
        </p:nvSpPr>
        <p:spPr>
          <a:xfrm>
            <a:off x="2729947" y="553393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A378F5-86E5-4CF8-93CE-7BA7E4674FE4}"/>
              </a:ext>
            </a:extLst>
          </p:cNvPr>
          <p:cNvSpPr txBox="1"/>
          <p:nvPr/>
        </p:nvSpPr>
        <p:spPr>
          <a:xfrm>
            <a:off x="2720268" y="5132260"/>
            <a:ext cx="29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context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context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context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2CB4B36-132E-4A3A-AAF5-A1E25F7ADBC0}"/>
              </a:ext>
            </a:extLst>
          </p:cNvPr>
          <p:cNvSpPr/>
          <p:nvPr/>
        </p:nvSpPr>
        <p:spPr>
          <a:xfrm>
            <a:off x="4482078" y="1415534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BF58E04-F447-4CA1-AC77-99E7122E8C0C}"/>
              </a:ext>
            </a:extLst>
          </p:cNvPr>
          <p:cNvSpPr/>
          <p:nvPr/>
        </p:nvSpPr>
        <p:spPr>
          <a:xfrm>
            <a:off x="4482077" y="1784866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495166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1304</Words>
  <Application>Microsoft Office PowerPoint</Application>
  <PresentationFormat>Panoramiczny</PresentationFormat>
  <Paragraphs>475</Paragraphs>
  <Slides>34</Slides>
  <Notes>34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130</cp:revision>
  <dcterms:created xsi:type="dcterms:W3CDTF">2019-09-28T08:17:33Z</dcterms:created>
  <dcterms:modified xsi:type="dcterms:W3CDTF">2019-10-06T07:37:38Z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