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0046-9CD2-4E6D-995F-1FCEE1889281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D5A8-7EA6-48E8-96EF-2E8F636B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67" t="2570" r="15000" b="2336"/>
          <a:stretch>
            <a:fillRect/>
          </a:stretch>
        </p:blipFill>
        <p:spPr bwMode="auto">
          <a:xfrm>
            <a:off x="0" y="0"/>
            <a:ext cx="9144000" cy="67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Weidman</dc:creator>
  <cp:lastModifiedBy>Greg Weidman</cp:lastModifiedBy>
  <cp:revision>1</cp:revision>
  <dcterms:created xsi:type="dcterms:W3CDTF">2014-02-25T14:09:30Z</dcterms:created>
  <dcterms:modified xsi:type="dcterms:W3CDTF">2014-03-20T17:34:38Z</dcterms:modified>
</cp:coreProperties>
</file>