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1/8/2021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Segmented Least Squares </a:t>
            </a:r>
            <a:r>
              <a:rPr lang="hr-HR" sz="3200" dirty="0"/>
              <a:t>Algorithm Design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Karlo Delić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Motivation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extending the notion of best line fit from one to several</a:t>
            </a:r>
          </a:p>
          <a:p>
            <a:r>
              <a:rPr lang="hr-HR" dirty="0"/>
              <a:t>usage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CC6B96E-202E-4B43-A881-E5D7F7E9E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21" y="3148529"/>
            <a:ext cx="4204520" cy="351251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3B30B7E-F85D-4541-A767-12CB7DD72FF9}"/>
              </a:ext>
            </a:extLst>
          </p:cNvPr>
          <p:cNvSpPr/>
          <p:nvPr/>
        </p:nvSpPr>
        <p:spPr>
          <a:xfrm>
            <a:off x="4980371" y="4341180"/>
            <a:ext cx="1340529" cy="79011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442ADF4C-6CDE-4FC4-B628-E34396FFD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70" y="3167733"/>
            <a:ext cx="4842954" cy="3509387"/>
          </a:xfrm>
          <a:prstGeom prst="rect">
            <a:avLst/>
          </a:prstGeom>
        </p:spPr>
      </p:pic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8DD140D4-A7C2-4CD4-91E7-E7E42ABCC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6288" y="3806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anchor="b">
            <a:normAutofit/>
          </a:bodyPr>
          <a:lstStyle/>
          <a:p>
            <a:r>
              <a:rPr lang="hr-HR" dirty="0"/>
              <a:t>Problem outline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920085"/>
                <a:ext cx="5384800" cy="4434840"/>
              </a:xfrm>
            </p:spPr>
            <p:txBody>
              <a:bodyPr>
                <a:normAutofit/>
              </a:bodyPr>
              <a:lstStyle/>
              <a:p>
                <a:r>
                  <a:rPr lang="hr-HR" dirty="0"/>
                  <a:t>adding a line: cost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hr-HR" dirty="0"/>
              </a:p>
              <a:p>
                <a:r>
                  <a:rPr lang="hr-HR" dirty="0"/>
                  <a:t>square error of each line: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920085"/>
                <a:ext cx="5384800" cy="4434840"/>
              </a:xfrm>
              <a:blipFill>
                <a:blip r:embed="rId2"/>
                <a:stretch>
                  <a:fillRect l="-1359" t="-1238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Scales of justice">
            <a:extLst>
              <a:ext uri="{FF2B5EF4-FFF2-40B4-BE49-F238E27FC236}">
                <a16:creationId xmlns:a16="http://schemas.microsoft.com/office/drawing/2014/main" id="{1AA15703-0B59-4D84-992E-FCEEC2610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2580" y="1920085"/>
            <a:ext cx="4434840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anchor="b">
            <a:normAutofit/>
          </a:bodyPr>
          <a:lstStyle/>
          <a:p>
            <a:r>
              <a:rPr lang="hr-HR" dirty="0"/>
              <a:t>Why dynamic programming?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599" y="1920085"/>
                <a:ext cx="5686426" cy="4434840"/>
              </a:xfrm>
            </p:spPr>
            <p:txBody>
              <a:bodyPr>
                <a:normAutofit/>
              </a:bodyPr>
              <a:lstStyle/>
              <a:p>
                <a:r>
                  <a:rPr lang="hr-HR" dirty="0"/>
                  <a:t>greedy, d&amp;c?</a:t>
                </a:r>
              </a:p>
              <a:p>
                <a:r>
                  <a:rPr lang="hr-HR" dirty="0"/>
                  <a:t>natural sets of subproblems</a:t>
                </a:r>
              </a:p>
              <a:p>
                <a:r>
                  <a:rPr lang="pt-BR" dirty="0"/>
                  <a:t>OPT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+ </m:t>
                    </m:r>
                  </m:oMath>
                </a14:m>
                <a:r>
                  <a:rPr lang="pt-BR" dirty="0"/>
                  <a:t>OPT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endParaRPr lang="hr-HR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599" y="1920085"/>
                <a:ext cx="5686426" cy="4434840"/>
              </a:xfrm>
              <a:blipFill>
                <a:blip r:embed="rId2"/>
                <a:stretch>
                  <a:fillRect l="-1286" t="-1238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8A25A9A5-E852-4B71-8B86-A5E9F989A1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15" y="2108756"/>
            <a:ext cx="5679114" cy="4358720"/>
          </a:xfrm>
          <a:noFill/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Solution and complexity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/>
                  <a:t>OPT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hr-H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r-HR" dirty="0"/>
                  <a:t>min</a:t>
                </a:r>
                <a14:m>
                  <m:oMath xmlns:m="http://schemas.openxmlformats.org/officeDocument/2006/math"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hr-HR" b="0" i="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hr-HR" dirty="0"/>
                  <a:t>OPT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hr-HR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hr-HR" dirty="0"/>
              </a:p>
              <a:p>
                <a:r>
                  <a:rPr lang="hr-HR" dirty="0"/>
                  <a:t>quadratic time complexity: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r-H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Examples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ideas.</a:t>
            </a:r>
          </a:p>
          <a:p>
            <a:r>
              <a:rPr lang="en-US" dirty="0"/>
              <a:t>Vote on top candidates and consolidate.</a:t>
            </a:r>
          </a:p>
          <a:p>
            <a:r>
              <a:rPr lang="en-US" dirty="0"/>
              <a:t>Check requirements and restrictions.</a:t>
            </a:r>
          </a:p>
          <a:p>
            <a:r>
              <a:rPr lang="en-US" dirty="0"/>
              <a:t>Trim list to top 5-10 ideas.</a:t>
            </a: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what happens next:</a:t>
            </a:r>
          </a:p>
          <a:p>
            <a:pPr lvl="1"/>
            <a:r>
              <a:rPr lang="en-US" dirty="0"/>
              <a:t>Research the ideas generated?</a:t>
            </a:r>
          </a:p>
          <a:p>
            <a:pPr lvl="1"/>
            <a:r>
              <a:rPr lang="en-US" dirty="0"/>
              <a:t>Follow up with larger group?</a:t>
            </a:r>
          </a:p>
          <a:p>
            <a:r>
              <a:rPr lang="en-US" dirty="0"/>
              <a:t>Generate action items for follow-up:</a:t>
            </a:r>
          </a:p>
          <a:p>
            <a:pPr lvl="1"/>
            <a:r>
              <a:rPr lang="en-US" dirty="0"/>
              <a:t>Start turning ideas into reality.</a:t>
            </a: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144</Words>
  <Application>Microsoft Office PowerPoint</Application>
  <PresentationFormat>Widescreen</PresentationFormat>
  <Paragraphs>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Cambria Math</vt:lpstr>
      <vt:lpstr>Century Gothic</vt:lpstr>
      <vt:lpstr>Palatino Linotype</vt:lpstr>
      <vt:lpstr>Wingdings 2</vt:lpstr>
      <vt:lpstr>Presentation on brainstorming</vt:lpstr>
      <vt:lpstr>Segmented Least Squares Algorithm Design</vt:lpstr>
      <vt:lpstr>Motivation</vt:lpstr>
      <vt:lpstr>Problem outline</vt:lpstr>
      <vt:lpstr>Why dynamic programming?</vt:lpstr>
      <vt:lpstr>Solution and complexity</vt:lpstr>
      <vt:lpstr>Examples</vt:lpstr>
      <vt:lpstr>Summarize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Segmented Least Squares Algorithm Design</dc:title>
  <dc:creator>Dels</dc:creator>
  <cp:lastModifiedBy>Dels</cp:lastModifiedBy>
  <cp:revision>2</cp:revision>
  <dcterms:created xsi:type="dcterms:W3CDTF">2021-01-08T11:48:46Z</dcterms:created>
  <dcterms:modified xsi:type="dcterms:W3CDTF">2021-01-08T11:57:45Z</dcterms:modified>
</cp:coreProperties>
</file>