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800" dirty="0"/>
              <a:t>CI/CD — A better way to build and ship our products.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Nora Elsayed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What is CI/CD? Continuous integration and continuous delivery explained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CI/CD is a best practice for devops and agile development. Here's how software development teams automate continuous integration and delivery all the way through the CI/CD pipeline.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A626-F0E0-3135-A835-E3978F90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  <a:t>Continuous Integration</a:t>
            </a:r>
            <a:br>
              <a:rPr lang="en-US" b="1" i="0" dirty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6B32-DDBB-8495-157C-27749691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1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The practice of merging all developers' working copies to a shared mainline several times a day. It's the process of "</a:t>
            </a:r>
            <a:r>
              <a:rPr lang="en-US" b="1" i="1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Making</a:t>
            </a:r>
            <a:r>
              <a:rPr lang="en-US" b="0" i="1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". </a:t>
            </a:r>
          </a:p>
          <a:p>
            <a:pPr algn="l"/>
            <a:r>
              <a:rPr lang="en-US" b="1" i="1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Some common CI-related phases might include:</a:t>
            </a:r>
            <a:endParaRPr lang="en-US" b="1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Compile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Unit Test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Static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Dependency vulnerability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Store artifact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1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A626-F0E0-3135-A835-E3978F90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  <a:t>Continuous Deployment</a:t>
            </a:r>
            <a:br>
              <a:rPr lang="en-US" b="1" i="0" dirty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6B32-DDBB-8495-157C-27749691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1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A software engineering approach in which the value is delivered frequently through automated deployments. It's the process of "</a:t>
            </a:r>
            <a:r>
              <a:rPr lang="en-US" b="1" i="1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Moving</a:t>
            </a:r>
            <a:r>
              <a:rPr lang="en-US" b="0" i="1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" the artifact from the shelf to the spotlight. </a:t>
            </a:r>
          </a:p>
          <a:p>
            <a:pPr algn="l"/>
            <a:r>
              <a:rPr lang="en-US" b="1" i="1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Some common CD-related phases might include:</a:t>
            </a:r>
            <a:endParaRPr lang="en-US" b="1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Creating infrastructure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Provisioning servers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Copying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Promoting to production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Smoke Testing (aka Verify)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Rollbacks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A626-F0E0-3135-A835-E3978F90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055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  <a:t>Benefits of CI/CD to </a:t>
            </a:r>
            <a:r>
              <a:rPr lang="en-US" b="1" dirty="0">
                <a:solidFill>
                  <a:srgbClr val="2E3D49"/>
                </a:solidFill>
                <a:latin typeface="Open Sans" panose="020B0606030504020204" pitchFamily="34" charset="0"/>
              </a:rPr>
              <a:t>B</a:t>
            </a:r>
            <a:r>
              <a:rPr lang="en-US" b="1" i="0" dirty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  <a:t>usiness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6B32-DDBB-8495-157C-27749691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666" y="2108201"/>
            <a:ext cx="10188014" cy="409729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Catch Compile Errors After Merge: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Less developer time on issues from new developer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Catch Unit Test Failures: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Less bugs in production and less time in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Detect Security Vulnerabilities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: Prevent embarrassing or costly security holes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Automate Infrastructure Creation: 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Less human error, Faster deployments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Automate Infrastructure Cleanup: 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Less infrastructure costs from unused resources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Automated Smoke Tests: Reduced downtime from a deploy-related crash or major bug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Automated Rollback Triggered by Job Failure: 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Quick undo to return production to working state</a:t>
            </a:r>
          </a:p>
          <a:p>
            <a:pPr marL="0" indent="0" algn="l">
              <a:buNone/>
            </a:pPr>
            <a:endParaRPr lang="en-US" b="0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62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{1159307A-5E00-45BA-8E66-846644754186}tf56160789_win32</Template>
  <TotalTime>46</TotalTime>
  <Words>257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Open Sans</vt:lpstr>
      <vt:lpstr>1_RetrospectVTI</vt:lpstr>
      <vt:lpstr>CI/CD — A better way to build and ship our products. </vt:lpstr>
      <vt:lpstr>What is CI/CD? Continuous integration and continuous delivery explained</vt:lpstr>
      <vt:lpstr>Continuous Integration </vt:lpstr>
      <vt:lpstr>Continuous Deployment </vt:lpstr>
      <vt:lpstr>Benefits of CI/CD to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— A better way to build and ship our products. Fundamentals and Bene</dc:title>
  <dc:creator>Doaa Abdelraouf</dc:creator>
  <cp:lastModifiedBy>Doaa Abdelraouf</cp:lastModifiedBy>
  <cp:revision>25</cp:revision>
  <dcterms:created xsi:type="dcterms:W3CDTF">2022-05-20T21:12:31Z</dcterms:created>
  <dcterms:modified xsi:type="dcterms:W3CDTF">2022-05-20T21:58:57Z</dcterms:modified>
</cp:coreProperties>
</file>