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8F5B80-DBD3-164F-58DF-3D6E6F45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FA54D3-0001-406C-7107-B5511340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E8B2D0-DB04-8FEE-50BB-F5D12349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C18EB12-1FCC-6EBA-EA6A-E03CF81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E063189-3A56-C69D-61BE-A205D324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0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4846EB-BD9F-F358-612A-96AC1A2E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1816A78-1E79-95E0-4CDA-B53DA2F8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4A6A49D-91CD-A179-BFAF-6C9C6913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46E60DA-DEAD-575D-ED8A-38CF717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4BE62C9-101C-C242-DD65-665B9524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1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46DE9C9C-CB5E-520E-1B02-94277233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9605566-1CBF-0C66-DA2C-5681032D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471B510-6F51-BC61-88E1-7AB3C53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A22EFBE-7EB6-C93C-4B17-7F6DE1FE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E5F1FCB-0BD0-9337-BC68-870E8E40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58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01AE6D-9695-2789-2255-A033CC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D71BB9-8638-22A0-B797-902EE33C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4DA421-A432-676F-B996-1AA5C8BD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438253F-7093-AEBC-85A5-D8A9732D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E015D48-8F55-5DD7-53DB-2F6D8E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98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059AB9-32E6-B5AE-7781-5F170425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3B24147-FCA7-B027-F9F4-5667A541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94D701C-1628-435C-B9D3-65F4BAA4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330BDD9-0DF5-72D3-6F89-DA5B43D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B0A9910-4AEF-D82C-9E75-EFD9E9D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1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4CBE46-6601-0CCC-B40B-28A3716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76D9D26-5327-F36D-FA4F-38736A1D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7A7B9B0-3B7C-D71F-2EEE-21A8090A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CF18E7-7BB0-6C1A-FA50-EBB0364E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DCD4199-0F2C-44DA-A43A-60807EF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203951D-1FD6-0096-DF1E-D667F89E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3F4819-AE36-1342-058E-804EDBC8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B3363EC-9FC6-0EDC-63C4-238A5A1A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C32965F-A380-1804-B196-2AA453A8E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BA5B59F-4F2F-09D2-AE15-7B4B276C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C2D88693-C630-1680-60FC-257890FB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8AD7938-9559-B8FB-A142-B498578F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1417B01-28F7-0C58-D15C-2CF14DF1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71E2B82-88EC-DB56-4562-8252E8D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7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56189F2-E5C2-9841-714C-6A1C8CFB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F30B411-6853-58C1-9B23-7FB6BE32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0BADA15-00CC-610C-9C1F-996E8E9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DB3C6B4-E6AF-2C4D-177C-6BB9549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6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8DFF2A5F-A2CA-0018-3C73-628D210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402E4FEC-8A9D-3312-EFA3-F627FFB0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A5181F7-55FF-CE00-9545-52E2D83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156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5538BF-B022-2EB5-349B-0FC5AF3B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D8DB63-11FE-FC1A-C4DA-0BEF307C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0B13FAB-8CA6-5DAC-EB3C-0D17FC38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CD6DC30-568A-06F6-0182-9817C19C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1A6E896-19A0-9175-9AFA-193E0F2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FD1DBCD-288E-A5A5-5CFB-A2ED40B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1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0446F0-AD65-103D-890D-F22698DA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B5B98BD-ECFE-7D74-9971-B983E277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25CD72E-2AE6-B14E-3AE0-8483766F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CFBAE65-73AB-7216-2C6D-E5E77110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E522D0B-7967-DEA5-97BD-A8C38BE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A0B896C-3D81-92D0-8EA2-4ED19D8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11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96FF55E-A1FB-2224-4E60-4F2964CD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630E00-DC0C-0F52-D422-53C229C9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A10F60F-7E36-69F4-8302-677B345E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6AD41-BC3C-CF44-A0BE-CBD6B3987ACF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D564576-C07B-C0B9-EFFA-B4E31AD27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F8C8BE5-BE42-4911-744F-1336307C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998DE970-C937-8DC9-4167-305CDF86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2E08FF7B-0EEA-4158-AB43-821AFC84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2833" y="375165"/>
            <a:ext cx="9072282" cy="2678672"/>
          </a:xfrm>
        </p:spPr>
        <p:txBody>
          <a:bodyPr>
            <a:normAutofit/>
          </a:bodyPr>
          <a:lstStyle/>
          <a:p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Situs Web</a:t>
            </a:r>
            <a:b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8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Dtrifht</a:t>
            </a:r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8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outfit</a:t>
            </a:r>
            <a:endParaRPr lang="id-ID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90269B1-060F-23DE-C8B0-68A3B6F1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72" y="3429000"/>
            <a:ext cx="9298012" cy="3429000"/>
          </a:xfrm>
        </p:spPr>
        <p:txBody>
          <a:bodyPr>
            <a:normAutofit/>
          </a:bodyPr>
          <a:lstStyle/>
          <a:p>
            <a:pPr algn="l"/>
            <a:r>
              <a:rPr lang="id-ID" sz="3600" dirty="0">
                <a:solidFill>
                  <a:schemeClr val="bg1"/>
                </a:solidFill>
              </a:rPr>
              <a:t>Kelompok</a:t>
            </a:r>
            <a:r>
              <a:rPr lang="id-ID" sz="3600" dirty="0"/>
              <a:t> </a:t>
            </a:r>
            <a:r>
              <a:rPr lang="id-ID" sz="3600" dirty="0">
                <a:solidFill>
                  <a:schemeClr val="bg1"/>
                </a:solidFill>
              </a:rPr>
              <a:t>1</a:t>
            </a:r>
            <a:endParaRPr lang="id-ID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 err="1">
                <a:solidFill>
                  <a:schemeClr val="bg1"/>
                </a:solidFill>
              </a:rPr>
              <a:t>Delshady</a:t>
            </a:r>
            <a:r>
              <a:rPr lang="id-ID" sz="3600" b="1" dirty="0">
                <a:solidFill>
                  <a:schemeClr val="bg1"/>
                </a:solidFill>
              </a:rPr>
              <a:t> Amanullah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>
                <a:solidFill>
                  <a:schemeClr val="bg1"/>
                </a:solidFill>
              </a:rPr>
              <a:t>Abdullah Richie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>
                <a:solidFill>
                  <a:schemeClr val="bg1"/>
                </a:solidFill>
              </a:rPr>
              <a:t>M.Arul</a:t>
            </a:r>
            <a:r>
              <a:rPr lang="id-ID" sz="3600" b="1" dirty="0">
                <a:solidFill>
                  <a:schemeClr val="bg1"/>
                </a:solidFill>
              </a:rPr>
              <a:t> Maulana</a:t>
            </a:r>
          </a:p>
          <a:p>
            <a:pPr algn="l"/>
            <a:r>
              <a:rPr lang="id-ID" sz="3600" b="1" dirty="0">
                <a:solidFill>
                  <a:schemeClr val="bg1"/>
                </a:solidFill>
              </a:rPr>
              <a:t>• </a:t>
            </a:r>
            <a:r>
              <a:rPr lang="id-ID" sz="3600" b="1" dirty="0" err="1">
                <a:solidFill>
                  <a:schemeClr val="bg1"/>
                </a:solidFill>
              </a:rPr>
              <a:t>M.Insan</a:t>
            </a:r>
            <a:r>
              <a:rPr lang="id-ID" sz="3600" b="1" dirty="0">
                <a:solidFill>
                  <a:schemeClr val="bg1"/>
                </a:solidFill>
              </a:rPr>
              <a:t> kamil</a:t>
            </a:r>
          </a:p>
          <a:p>
            <a:pPr algn="l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1814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D28891-624E-8DAD-487E-34B612A7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7EE1D70-B9B8-5A10-05AB-9962F57A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era digital yang semakin berkembang, keberadaan situs web menjadi salah satu sarana penting untuk menyampaikan informasi, menjangkau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lebih luas, dan meningkatkan interaksi dengan pengguna. Seiring dengan kebutuhan tersebut, kami dari Kelompok 1 yang terdiri atas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Delshady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Amanullah, Abdullah Richie, M. Arul, dan Abdul Jabar, berinisiatif untuk mengembangkan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sebuah Project Situs Web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bertujuan untuk memberikan solusi digital yang efektif dan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6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7">
            <a:extLst>
              <a:ext uri="{FF2B5EF4-FFF2-40B4-BE49-F238E27FC236}">
                <a16:creationId xmlns:a16="http://schemas.microsoft.com/office/drawing/2014/main" id="{0B5CBEB3-7311-525E-8244-D011D143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91" y="1399437"/>
            <a:ext cx="7157426" cy="5014047"/>
          </a:xfr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F79632A3-53DF-AEE7-FAED-981AB829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nav</a:t>
            </a:r>
            <a:r>
              <a:rPr lang="id-ID" dirty="0"/>
              <a:t> bar saat di laptop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1E28FE5A-B02D-9A1D-D0B5-10F4A803F8AC}"/>
              </a:ext>
            </a:extLst>
          </p:cNvPr>
          <p:cNvSpPr txBox="1"/>
          <p:nvPr/>
        </p:nvSpPr>
        <p:spPr>
          <a:xfrm>
            <a:off x="7333205" y="2873240"/>
            <a:ext cx="441818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96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721808-5B5E-BB65-E4CB-8B06203C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2" y="75948"/>
            <a:ext cx="10515600" cy="1325563"/>
          </a:xfrm>
        </p:spPr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navbar</a:t>
            </a:r>
            <a:r>
              <a:rPr lang="id-ID" dirty="0"/>
              <a:t> ketika di </a:t>
            </a:r>
            <a:r>
              <a:rPr lang="id-ID" dirty="0" err="1"/>
              <a:t>handphone</a:t>
            </a:r>
            <a:endParaRPr lang="id-ID" dirty="0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A91BC94-1349-7C3D-7954-F9E7AD0CD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" y="2506662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6D829F44-8BD6-719F-638C-BDD6CE8CAD74}"/>
              </a:ext>
            </a:extLst>
          </p:cNvPr>
          <p:cNvSpPr txBox="1"/>
          <p:nvPr/>
        </p:nvSpPr>
        <p:spPr>
          <a:xfrm>
            <a:off x="4551885" y="886526"/>
            <a:ext cx="2174775" cy="189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07066F28-1451-AE12-983D-72613A55C02D}"/>
              </a:ext>
            </a:extLst>
          </p:cNvPr>
          <p:cNvSpPr txBox="1"/>
          <p:nvPr/>
        </p:nvSpPr>
        <p:spPr>
          <a:xfrm>
            <a:off x="5182191" y="745434"/>
            <a:ext cx="1544470" cy="176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9C462A96-C3BD-4C3A-D311-D7EE379F6D3E}"/>
              </a:ext>
            </a:extLst>
          </p:cNvPr>
          <p:cNvSpPr txBox="1"/>
          <p:nvPr/>
        </p:nvSpPr>
        <p:spPr>
          <a:xfrm>
            <a:off x="684029" y="1401512"/>
            <a:ext cx="73382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tampilan </a:t>
            </a:r>
            <a:r>
              <a:rPr lang="id-ID" sz="2000" dirty="0" err="1"/>
              <a:t>navbar</a:t>
            </a:r>
            <a:r>
              <a:rPr lang="id-ID" sz="2000" dirty="0"/>
              <a:t> di </a:t>
            </a:r>
            <a:r>
              <a:rPr lang="id-ID" sz="2000" dirty="0" err="1"/>
              <a:t>handphone</a:t>
            </a:r>
            <a:r>
              <a:rPr lang="id-ID" sz="2000" dirty="0"/>
              <a:t> umumnya berbeda dari versi </a:t>
            </a:r>
            <a:r>
              <a:rPr lang="id-ID" sz="2000" dirty="0" err="1"/>
              <a:t>dekstop</a:t>
            </a:r>
            <a:r>
              <a:rPr lang="id-ID" sz="2000" dirty="0"/>
              <a:t> karena terbatasnya ukuran layar.</a:t>
            </a:r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5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E3058EED-93E1-2B9C-B1A3-1C9F1616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13" y="1925376"/>
            <a:ext cx="8403973" cy="4727235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C93C508C-15AF-E96F-6A87-3A005FE2679C}"/>
              </a:ext>
            </a:extLst>
          </p:cNvPr>
          <p:cNvSpPr txBox="1"/>
          <p:nvPr/>
        </p:nvSpPr>
        <p:spPr>
          <a:xfrm>
            <a:off x="789214" y="205389"/>
            <a:ext cx="1061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400" dirty="0"/>
              <a:t>Landing </a:t>
            </a:r>
            <a:r>
              <a:rPr lang="id-ID" sz="4400" dirty="0" err="1"/>
              <a:t>page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769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D269AC3-5FA7-82B9-9135-98DE0F26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6" y="1868221"/>
            <a:ext cx="8568688" cy="4819887"/>
          </a:xfrm>
        </p:spPr>
      </p:pic>
    </p:spTree>
    <p:extLst>
      <p:ext uri="{BB962C8B-B14F-4D97-AF65-F5344CB8AC3E}">
        <p14:creationId xmlns:p14="http://schemas.microsoft.com/office/powerpoint/2010/main" val="4950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D0067D98-C969-8462-05B8-C5D45DFA1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53" y="1843373"/>
            <a:ext cx="8914893" cy="5014627"/>
          </a:xfrm>
        </p:spPr>
      </p:pic>
    </p:spTree>
    <p:extLst>
      <p:ext uri="{BB962C8B-B14F-4D97-AF65-F5344CB8AC3E}">
        <p14:creationId xmlns:p14="http://schemas.microsoft.com/office/powerpoint/2010/main" val="301724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86B1EDF-C18D-E21B-55A3-950BE0C1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6" y="1878870"/>
            <a:ext cx="8555189" cy="4812294"/>
          </a:xfrm>
        </p:spPr>
      </p:pic>
    </p:spTree>
    <p:extLst>
      <p:ext uri="{BB962C8B-B14F-4D97-AF65-F5344CB8AC3E}">
        <p14:creationId xmlns:p14="http://schemas.microsoft.com/office/powerpoint/2010/main" val="415098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9" baseType="lpstr">
      <vt:lpstr>Tema Office</vt:lpstr>
      <vt:lpstr>Project Situs Web Dtrifht outfit</vt:lpstr>
      <vt:lpstr>Pendahuluan</vt:lpstr>
      <vt:lpstr>Tampilan nav bar saat di laptop</vt:lpstr>
      <vt:lpstr>Tampilan navbar ketika di handphone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Situs Web</dc:title>
  <dc:creator>abdullahrichie22@gmail.com</dc:creator>
  <cp:lastModifiedBy>rularul286@gmail.com</cp:lastModifiedBy>
  <cp:revision>9</cp:revision>
  <dcterms:created xsi:type="dcterms:W3CDTF">2025-05-01T11:58:01Z</dcterms:created>
  <dcterms:modified xsi:type="dcterms:W3CDTF">2025-04-15T14:41:35Z</dcterms:modified>
</cp:coreProperties>
</file>