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5" r:id="rId21"/>
    <p:sldId id="278" r:id="rId22"/>
    <p:sldId id="266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14s DQ5115TU" userId="1569da730affcb4a" providerId="LiveId" clId="{1C669975-22D2-43FD-ABC8-390F1412991D}"/>
    <pc:docChg chg="modSld">
      <pc:chgData name="HP14s DQ5115TU" userId="1569da730affcb4a" providerId="LiveId" clId="{1C669975-22D2-43FD-ABC8-390F1412991D}" dt="2025-05-23T01:11:47.796" v="0" actId="14100"/>
      <pc:docMkLst>
        <pc:docMk/>
      </pc:docMkLst>
      <pc:sldChg chg="modSp mod">
        <pc:chgData name="HP14s DQ5115TU" userId="1569da730affcb4a" providerId="LiveId" clId="{1C669975-22D2-43FD-ABC8-390F1412991D}" dt="2025-05-23T01:11:47.796" v="0" actId="14100"/>
        <pc:sldMkLst>
          <pc:docMk/>
          <pc:sldMk cId="156553855" sldId="266"/>
        </pc:sldMkLst>
        <pc:spChg chg="mod">
          <ac:chgData name="HP14s DQ5115TU" userId="1569da730affcb4a" providerId="LiveId" clId="{1C669975-22D2-43FD-ABC8-390F1412991D}" dt="2025-05-23T01:11:47.796" v="0" actId="14100"/>
          <ac:spMkLst>
            <pc:docMk/>
            <pc:sldMk cId="156553855" sldId="266"/>
            <ac:spMk id="2" creationId="{D830BB7B-EE6D-3ABE-BA4C-09CFF5F1A0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8F5B80-DBD3-164F-58DF-3D6E6F45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FA54D3-0001-406C-7107-B551134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E8B2D0-DB04-8FEE-50BB-F5D1234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C18EB12-1FCC-6EBA-EA6A-E03CF81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E063189-3A56-C69D-61BE-A205D32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4846EB-BD9F-F358-612A-96AC1A2E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1816A78-1E79-95E0-4CDA-B53DA2F8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4A6A49D-91CD-A179-BFAF-6C9C691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6E60DA-DEAD-575D-ED8A-38CF717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BE62C9-101C-C242-DD65-665B952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6DE9C9C-CB5E-520E-1B02-94277233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9605566-1CBF-0C66-DA2C-5681032D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471B510-6F51-BC61-88E1-7AB3C53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A22EFBE-7EB6-C93C-4B17-7F6DE1F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E5F1FCB-0BD0-9337-BC68-870E8E40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5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01AE6D-9695-2789-2255-A033CC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D71BB9-8638-22A0-B797-902EE33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4DA421-A432-676F-B996-1AA5C8BD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438253F-7093-AEBC-85A5-D8A9732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E015D48-8F55-5DD7-53DB-2F6D8E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98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059AB9-32E6-B5AE-7781-5F17042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3B24147-FCA7-B027-F9F4-5667A541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4D701C-1628-435C-B9D3-65F4BAA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30BDD9-0DF5-72D3-6F89-DA5B43D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B0A9910-4AEF-D82C-9E75-EFD9E9D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4CBE46-6601-0CCC-B40B-28A3716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6D9D26-5327-F36D-FA4F-38736A1D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7A7B9B0-3B7C-D71F-2EEE-21A8090A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CF18E7-7BB0-6C1A-FA50-EBB0364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DCD4199-0F2C-44DA-A43A-60807EF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203951D-1FD6-0096-DF1E-D667F89E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3F4819-AE36-1342-058E-804EDBC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B3363EC-9FC6-0EDC-63C4-238A5A1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C32965F-A380-1804-B196-2AA453A8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BA5B59F-4F2F-09D2-AE15-7B4B276C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2D88693-C630-1680-60FC-257890FB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8AD7938-9559-B8FB-A142-B498578F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1417B01-28F7-0C58-D15C-2CF14DF1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71E2B82-88EC-DB56-4562-8252E8D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6189F2-E5C2-9841-714C-6A1C8CF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F30B411-6853-58C1-9B23-7FB6BE32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0BADA15-00CC-610C-9C1F-996E8E9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DB3C6B4-E6AF-2C4D-177C-6BB9549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6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DFF2A5F-A2CA-0018-3C73-628D210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02E4FEC-8A9D-3312-EFA3-F627FFB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A5181F7-55FF-CE00-9545-52E2D8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15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5538BF-B022-2EB5-349B-0FC5AF3B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D8DB63-11FE-FC1A-C4DA-0BEF307C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0B13FAB-8CA6-5DAC-EB3C-0D17FC38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CD6DC30-568A-06F6-0182-9817C19C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1A6E896-19A0-9175-9AFA-193E0F2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FD1DBCD-288E-A5A5-5CFB-A2ED40B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1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446F0-AD65-103D-890D-F22698DA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B5B98BD-ECFE-7D74-9971-B983E277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25CD72E-2AE6-B14E-3AE0-8483766F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CFBAE65-73AB-7216-2C6D-E5E77110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E522D0B-7967-DEA5-97BD-A8C38BE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A0B896C-3D81-92D0-8EA2-4ED19D8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1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96FF55E-A1FB-2224-4E60-4F2964CD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630E00-DC0C-0F52-D422-53C229C9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10F60F-7E36-69F4-8302-677B345E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D564576-C07B-C0B9-EFFA-B4E31AD2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F8C8BE5-BE42-4911-744F-1336307C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998DE970-C937-8DC9-4167-305CDF86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2E08FF7B-0EEA-4158-AB43-821AFC84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2833" y="375165"/>
            <a:ext cx="9072282" cy="2678672"/>
          </a:xfrm>
        </p:spPr>
        <p:txBody>
          <a:bodyPr>
            <a:normAutofit/>
          </a:bodyPr>
          <a:lstStyle/>
          <a:p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Situs Web</a:t>
            </a:r>
            <a:b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Dtrifht</a:t>
            </a:r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outfit</a:t>
            </a:r>
            <a:endParaRPr lang="id-ID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90269B1-060F-23DE-C8B0-68A3B6F1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72" y="3429000"/>
            <a:ext cx="9298012" cy="3429000"/>
          </a:xfrm>
        </p:spPr>
        <p:txBody>
          <a:bodyPr>
            <a:normAutofit/>
          </a:bodyPr>
          <a:lstStyle/>
          <a:p>
            <a:pPr algn="l"/>
            <a:r>
              <a:rPr lang="id-ID" sz="3600" dirty="0">
                <a:solidFill>
                  <a:schemeClr val="bg1"/>
                </a:solidFill>
              </a:rPr>
              <a:t>Kelompok</a:t>
            </a:r>
            <a:r>
              <a:rPr lang="id-ID" sz="3600" dirty="0"/>
              <a:t> </a:t>
            </a:r>
            <a:r>
              <a:rPr lang="id-ID" sz="3600" dirty="0">
                <a:solidFill>
                  <a:schemeClr val="bg1"/>
                </a:solidFill>
              </a:rPr>
              <a:t>1</a:t>
            </a:r>
            <a:endParaRPr lang="id-ID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 err="1">
                <a:solidFill>
                  <a:schemeClr val="bg1"/>
                </a:solidFill>
              </a:rPr>
              <a:t>Delshady</a:t>
            </a:r>
            <a:r>
              <a:rPr lang="id-ID" sz="3600" b="1" dirty="0">
                <a:solidFill>
                  <a:schemeClr val="bg1"/>
                </a:solidFill>
              </a:rPr>
              <a:t> Amanullah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>
                <a:solidFill>
                  <a:schemeClr val="bg1"/>
                </a:solidFill>
              </a:rPr>
              <a:t>Abdullah Richie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>
                <a:solidFill>
                  <a:schemeClr val="bg1"/>
                </a:solidFill>
              </a:rPr>
              <a:t>M.Arul</a:t>
            </a:r>
            <a:r>
              <a:rPr lang="id-ID" sz="3600" b="1" dirty="0">
                <a:solidFill>
                  <a:schemeClr val="bg1"/>
                </a:solidFill>
              </a:rPr>
              <a:t> Maulana</a:t>
            </a:r>
          </a:p>
          <a:p>
            <a:pPr algn="l"/>
            <a:r>
              <a:rPr lang="id-ID" sz="3600" b="1" dirty="0">
                <a:solidFill>
                  <a:schemeClr val="bg1"/>
                </a:solidFill>
              </a:rPr>
              <a:t>• </a:t>
            </a:r>
            <a:r>
              <a:rPr lang="id-ID" sz="3600" b="1" dirty="0" err="1">
                <a:solidFill>
                  <a:schemeClr val="bg1"/>
                </a:solidFill>
              </a:rPr>
              <a:t>M.Insan</a:t>
            </a:r>
            <a:r>
              <a:rPr lang="id-ID" sz="3600" b="1" dirty="0">
                <a:solidFill>
                  <a:schemeClr val="bg1"/>
                </a:solidFill>
              </a:rPr>
              <a:t> kamil</a:t>
            </a:r>
          </a:p>
          <a:p>
            <a:pPr algn="l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1814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86B1EDF-C18D-E21B-55A3-950BE0C1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6" y="1878870"/>
            <a:ext cx="8555189" cy="4812294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31372FD5-C498-6C11-BBDA-0E8426ED2548}"/>
              </a:ext>
            </a:extLst>
          </p:cNvPr>
          <p:cNvSpPr txBox="1"/>
          <p:nvPr/>
        </p:nvSpPr>
        <p:spPr>
          <a:xfrm>
            <a:off x="736561" y="166836"/>
            <a:ext cx="1032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Kontak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C4A1ED56-0DB0-FB8A-507C-60D1264B6DCC}"/>
              </a:ext>
            </a:extLst>
          </p:cNvPr>
          <p:cNvSpPr txBox="1"/>
          <p:nvPr/>
        </p:nvSpPr>
        <p:spPr>
          <a:xfrm>
            <a:off x="798681" y="813167"/>
            <a:ext cx="1020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kami berikan kontak dan alamat toko kami agar pembeli bisa memesan pakaian dan menghubungi kami kalau ada masalah di pengiriman</a:t>
            </a:r>
          </a:p>
        </p:txBody>
      </p:sp>
    </p:spTree>
    <p:extLst>
      <p:ext uri="{BB962C8B-B14F-4D97-AF65-F5344CB8AC3E}">
        <p14:creationId xmlns:p14="http://schemas.microsoft.com/office/powerpoint/2010/main" val="41509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DB041A-EE8E-1DF4-61CA-8B04E72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60"/>
            <a:ext cx="10515600" cy="1090248"/>
          </a:xfrm>
        </p:spPr>
        <p:txBody>
          <a:bodyPr/>
          <a:lstStyle/>
          <a:p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FBD96212-BDA2-29C1-54FF-4A73C22A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9" y="2339975"/>
            <a:ext cx="7735712" cy="4351338"/>
          </a:xfr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564FB90-709F-3D73-9BF1-DDF90FBB4A00}"/>
              </a:ext>
            </a:extLst>
          </p:cNvPr>
          <p:cNvSpPr txBox="1"/>
          <p:nvPr/>
        </p:nvSpPr>
        <p:spPr>
          <a:xfrm>
            <a:off x="838200" y="1247565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membuat halaman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supaya konsumen bisa membeli produk kami dan memudahkan kami siapa orang tersebut kalau membeli produk kami. Halaman ini kalau punya akun tinggal masuk </a:t>
            </a:r>
          </a:p>
        </p:txBody>
      </p:sp>
    </p:spTree>
    <p:extLst>
      <p:ext uri="{BB962C8B-B14F-4D97-AF65-F5344CB8AC3E}">
        <p14:creationId xmlns:p14="http://schemas.microsoft.com/office/powerpoint/2010/main" val="18686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3BBB5-149B-F9FF-C954-A033F226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Halaman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6D89E959-8D92-83FF-2D2B-346827077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67" y="202186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52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87C2EF1-CFD7-49F1-3C7A-7A6C4EC1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289557"/>
            <a:ext cx="10515600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4A3B57A2-021F-B12E-D036-CF019F6C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2" y="2205689"/>
            <a:ext cx="8270775" cy="4652311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29AB601-2F66-18C4-EBAC-2EE44B68981E}"/>
              </a:ext>
            </a:extLst>
          </p:cNvPr>
          <p:cNvSpPr txBox="1"/>
          <p:nvPr/>
        </p:nvSpPr>
        <p:spPr>
          <a:xfrm>
            <a:off x="838199" y="10360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jika konsumen belum mendaftar bisa daftar dulu supaya bisa masuk dan menemukan berbagai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pakaian,jaket,dll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41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A4BA0C-734C-7E56-4D5E-169D7CCD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saat mau mendaftar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01BB200-9B2B-8A4C-E674-3CD1F892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113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FAE9E9-BB04-B3B2-F7A4-4EE42D9E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13"/>
            <a:ext cx="5611761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out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A901DC9-E3CC-9E71-ECBD-5BBD843D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3F07FE4-4F6E-2146-8E65-F1A0548BBEE8}"/>
              </a:ext>
            </a:extLst>
          </p:cNvPr>
          <p:cNvSpPr txBox="1"/>
          <p:nvPr/>
        </p:nvSpPr>
        <p:spPr>
          <a:xfrm>
            <a:off x="997936" y="14252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beberapa produk yang keren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nah di halaman ini kami menambahkan jaket yang keren dan siap di jual </a:t>
            </a:r>
          </a:p>
        </p:txBody>
      </p:sp>
    </p:spTree>
    <p:extLst>
      <p:ext uri="{BB962C8B-B14F-4D97-AF65-F5344CB8AC3E}">
        <p14:creationId xmlns:p14="http://schemas.microsoft.com/office/powerpoint/2010/main" val="21364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B144E1-822B-F7E0-46F8-C6BC74A4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71" y="571602"/>
            <a:ext cx="9485671" cy="1325563"/>
          </a:xfrm>
        </p:spPr>
        <p:txBody>
          <a:bodyPr>
            <a:normAutofit/>
          </a:bodyPr>
          <a:lstStyle/>
          <a:p>
            <a:pPr algn="just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halaman ini yaitu khusus celana yang kualitas bagus dan harga kualitas. Nah saat konsumen mendaftar nanti langsung masuk ke halaman ini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F1EFAFB1-B9E3-F852-CD02-41631B5D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05437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234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9161CD-3D64-A091-3F44-88D0781F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halaman ini juga kami menambahkan produk baju yang berkualitas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BA912DC1-1557-B620-101A-2769C070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2743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0470F6-9616-B0B5-9F06-8CF47EA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kami juga menambahkan sepatu yang keren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siap di beli dan di pakai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E0A49B03-9874-3196-15C7-E775FACD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75933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960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021FB3-5840-65FC-BCEB-E3E824D4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tampilan mobile kalau konsumen membeli di HP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9579C0C0-5624-452F-3D17-27427980C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9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097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28891-624E-8DAD-487E-34B612A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EE1D70-B9B8-5A10-05AB-9962F57A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era digital yang semakin berkembang, keberadaan situs web menjadi salah satu sarana penting untuk menyampaikan informasi, menjangkau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lebih luas, dan meningkatkan interaksi dengan pengguna. Seiring dengan kebutuhan tersebut, kami dari Kelompok 1 yang terdiri atas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Delshady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Amanullah, Abdullah Richie, M. Arul, dan M Insan Kamil, berinisiatif untuk mengembangkan sebuah Project Situs Web yang bertujuan untuk memberikan solusi digital yang efektif dan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7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ECA200-18D0-4966-0602-73E27D7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14" y="781904"/>
            <a:ext cx="2218571" cy="789586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97F4E0-B494-64B0-8D52-BB63CEEB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2" y="2252549"/>
            <a:ext cx="10515600" cy="21719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berkualitas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62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0A2E-515C-C89B-9E21-876D3AA9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Akan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027917F-8D42-A45B-259B-F3B00889F501}"/>
              </a:ext>
            </a:extLst>
          </p:cNvPr>
          <p:cNvSpPr txBox="1">
            <a:spLocks/>
          </p:cNvSpPr>
          <p:nvPr/>
        </p:nvSpPr>
        <p:spPr>
          <a:xfrm>
            <a:off x="975852" y="2252549"/>
            <a:ext cx="5890169" cy="217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7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30BB7B-EE6D-3ABE-BA4C-09CFF5F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094" y="365126"/>
            <a:ext cx="2940410" cy="1178990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CF6108-7E8F-BA83-D68B-68ACDBC5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59"/>
            <a:ext cx="10515600" cy="31468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baju,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Sepatu.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Login-page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Register-page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5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7">
            <a:extLst>
              <a:ext uri="{FF2B5EF4-FFF2-40B4-BE49-F238E27FC236}">
                <a16:creationId xmlns:a16="http://schemas.microsoft.com/office/drawing/2014/main" id="{0B5CBEB3-7311-525E-8244-D011D143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91" y="1399437"/>
            <a:ext cx="7157426" cy="5014047"/>
          </a:xfr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F79632A3-53DF-AEE7-FAED-981AB829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saat di laptop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1E28FE5A-B02D-9A1D-D0B5-10F4A803F8AC}"/>
              </a:ext>
            </a:extLst>
          </p:cNvPr>
          <p:cNvSpPr txBox="1"/>
          <p:nvPr/>
        </p:nvSpPr>
        <p:spPr>
          <a:xfrm>
            <a:off x="7333205" y="2873240"/>
            <a:ext cx="441818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96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721808-5B5E-BB65-E4CB-8B06203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2" y="75948"/>
            <a:ext cx="10515600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ketika di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91BC94-1349-7C3D-7954-F9E7AD0C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6D829F44-8BD6-719F-638C-BDD6CE8CAD74}"/>
              </a:ext>
            </a:extLst>
          </p:cNvPr>
          <p:cNvSpPr txBox="1"/>
          <p:nvPr/>
        </p:nvSpPr>
        <p:spPr>
          <a:xfrm>
            <a:off x="4551885" y="886526"/>
            <a:ext cx="2174775" cy="189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7066F28-1451-AE12-983D-72613A55C02D}"/>
              </a:ext>
            </a:extLst>
          </p:cNvPr>
          <p:cNvSpPr txBox="1"/>
          <p:nvPr/>
        </p:nvSpPr>
        <p:spPr>
          <a:xfrm>
            <a:off x="5182191" y="745434"/>
            <a:ext cx="1544470" cy="176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C462A96-C3BD-4C3A-D311-D7EE379F6D3E}"/>
              </a:ext>
            </a:extLst>
          </p:cNvPr>
          <p:cNvSpPr txBox="1"/>
          <p:nvPr/>
        </p:nvSpPr>
        <p:spPr>
          <a:xfrm>
            <a:off x="684029" y="1401512"/>
            <a:ext cx="7338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umumnya berbeda dari versi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dekstop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karena terbatasnya ukuran layar.</a:t>
            </a:r>
          </a:p>
          <a:p>
            <a:pPr algn="l"/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E3058EED-93E1-2B9C-B1A3-1C9F1616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13" y="1925376"/>
            <a:ext cx="8403973" cy="4727235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C93C508C-15AF-E96F-6A87-3A005FE2679C}"/>
              </a:ext>
            </a:extLst>
          </p:cNvPr>
          <p:cNvSpPr txBox="1"/>
          <p:nvPr/>
        </p:nvSpPr>
        <p:spPr>
          <a:xfrm>
            <a:off x="789214" y="205389"/>
            <a:ext cx="106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id-ID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id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50B8ED-D47E-DA87-D0DA-063A2702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149580"/>
            <a:ext cx="10515600" cy="1325563"/>
          </a:xfrm>
        </p:spPr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mobile</a:t>
            </a:r>
            <a:r>
              <a:rPr lang="id-ID" dirty="0"/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C61017-8B77-6E6A-F6A4-0D5CB30E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141537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04C5FB3-E544-03A6-4F69-6E740579C85F}"/>
              </a:ext>
            </a:extLst>
          </p:cNvPr>
          <p:cNvSpPr txBox="1"/>
          <p:nvPr/>
        </p:nvSpPr>
        <p:spPr>
          <a:xfrm>
            <a:off x="1046566" y="1458705"/>
            <a:ext cx="1009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kita bisa melihat saat membuka web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dthrift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0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4BA33DD5-A043-686F-F89C-A73863EA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F7416E7-C3FF-54CA-C62A-FD49F7BE05AB}"/>
              </a:ext>
            </a:extLst>
          </p:cNvPr>
          <p:cNvSpPr txBox="1"/>
          <p:nvPr/>
        </p:nvSpPr>
        <p:spPr>
          <a:xfrm>
            <a:off x="651959" y="397061"/>
            <a:ext cx="105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sedbar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8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D269AC3-5FA7-82B9-9135-98DE0F26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6" y="1868221"/>
            <a:ext cx="8568688" cy="481988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4B0AC64-130E-1732-72B4-4C93E2357154}"/>
              </a:ext>
            </a:extLst>
          </p:cNvPr>
          <p:cNvSpPr txBox="1"/>
          <p:nvPr/>
        </p:nvSpPr>
        <p:spPr>
          <a:xfrm>
            <a:off x="1811656" y="323165"/>
            <a:ext cx="70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3D2A6E3-DE4B-9ABE-596D-A860047CCA8F}"/>
              </a:ext>
            </a:extLst>
          </p:cNvPr>
          <p:cNvSpPr txBox="1"/>
          <p:nvPr/>
        </p:nvSpPr>
        <p:spPr>
          <a:xfrm>
            <a:off x="1953643" y="1057221"/>
            <a:ext cx="9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berisi tentang web kami</a:t>
            </a:r>
          </a:p>
        </p:txBody>
      </p:sp>
    </p:spTree>
    <p:extLst>
      <p:ext uri="{BB962C8B-B14F-4D97-AF65-F5344CB8AC3E}">
        <p14:creationId xmlns:p14="http://schemas.microsoft.com/office/powerpoint/2010/main" val="4950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D0067D98-C969-8462-05B8-C5D45DFA1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38553" y="1843373"/>
            <a:ext cx="8914892" cy="501462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4D392CE1-33CE-D978-DB18-2DB38D57FF31}"/>
              </a:ext>
            </a:extLst>
          </p:cNvPr>
          <p:cNvSpPr txBox="1"/>
          <p:nvPr/>
        </p:nvSpPr>
        <p:spPr>
          <a:xfrm>
            <a:off x="903987" y="271794"/>
            <a:ext cx="1034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4DF9503-B0B2-71B5-2CE7-7225671FBFC2}"/>
              </a:ext>
            </a:extLst>
          </p:cNvPr>
          <p:cNvSpPr txBox="1"/>
          <p:nvPr/>
        </p:nvSpPr>
        <p:spPr>
          <a:xfrm>
            <a:off x="940668" y="918125"/>
            <a:ext cx="1095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menyediakan berbagai produk pakaian yang kami jual dan produk unggulan kami dan kami menambahkan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24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415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Tema Office</vt:lpstr>
      <vt:lpstr>Project Situs Web Dtrifht outfit</vt:lpstr>
      <vt:lpstr>Pendahuluan</vt:lpstr>
      <vt:lpstr>Tampilan nav bar saat di laptop</vt:lpstr>
      <vt:lpstr>Tampilan navbar ketika di handphone</vt:lpstr>
      <vt:lpstr>PowerPoint Presentation</vt:lpstr>
      <vt:lpstr>tampilan mobile </vt:lpstr>
      <vt:lpstr>PowerPoint Presentation</vt:lpstr>
      <vt:lpstr>PowerPoint Presentation</vt:lpstr>
      <vt:lpstr>PowerPoint Presentation</vt:lpstr>
      <vt:lpstr>PowerPoint Presentation</vt:lpstr>
      <vt:lpstr>Login page</vt:lpstr>
      <vt:lpstr>Halaman login di tampilam mobile</vt:lpstr>
      <vt:lpstr>Register page </vt:lpstr>
      <vt:lpstr>Tampilan mobile saat mau mendaftar</vt:lpstr>
      <vt:lpstr>Menu chek out </vt:lpstr>
      <vt:lpstr>Di halaman ini yaitu khusus celana yang kualitas bagus dan harga kualitas. Nah saat konsumen mendaftar nanti langsung masuk ke halaman ini</vt:lpstr>
      <vt:lpstr>Di halaman ini juga kami menambahkan produk baju yang berkualitas</vt:lpstr>
      <vt:lpstr>Dan kami juga menambahkan sepatu yang keren keren dan siap di beli dan di pakai</vt:lpstr>
      <vt:lpstr>Ini tampilan mobile kalau konsumen membeli di HP</vt:lpstr>
      <vt:lpstr>Manfaat</vt:lpstr>
      <vt:lpstr>Yang Akan di Tambahkan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Situs Web</dc:title>
  <dc:creator>abdullahrichie22@gmail.com</dc:creator>
  <cp:lastModifiedBy>HP14s DQ5115TU</cp:lastModifiedBy>
  <cp:revision>13</cp:revision>
  <dcterms:created xsi:type="dcterms:W3CDTF">2025-05-01T11:58:01Z</dcterms:created>
  <dcterms:modified xsi:type="dcterms:W3CDTF">2025-05-23T01:11:58Z</dcterms:modified>
</cp:coreProperties>
</file>