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6" r:id="rId21"/>
    <p:sldId id="265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8F5B80-DBD3-164F-58DF-3D6E6F450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05FA54D3-0001-406C-7107-B5511340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3E8B2D0-DB04-8FEE-50BB-F5D12349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C18EB12-1FCC-6EBA-EA6A-E03CF819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E063189-3A56-C69D-61BE-A205D324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301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A4846EB-BD9F-F358-612A-96AC1A2E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D1816A78-1E79-95E0-4CDA-B53DA2F8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4A6A49D-91CD-A179-BFAF-6C9C6913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46E60DA-DEAD-575D-ED8A-38CF717A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4BE62C9-101C-C242-DD65-665B9524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10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46DE9C9C-CB5E-520E-1B02-94277233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B9605566-1CBF-0C66-DA2C-5681032D6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471B510-6F51-BC61-88E1-7AB3C534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EA22EFBE-7EB6-C93C-4B17-7F6DE1FE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E5F1FCB-0BD0-9337-BC68-870E8E40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858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501AE6D-9695-2789-2255-A033CCF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2D71BB9-8638-22A0-B797-902EE33C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D4DA421-A432-676F-B996-1AA5C8BD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438253F-7093-AEBC-85A5-D8A9732D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6E015D48-8F55-5DD7-53DB-2F6D8E3E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98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059AB9-32E6-B5AE-7781-5F170425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3B24147-FCA7-B027-F9F4-5667A541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A94D701C-1628-435C-B9D3-65F4BAA4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B330BDD9-0DF5-72D3-6F89-DA5B43D8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B0A9910-4AEF-D82C-9E75-EFD9E9D0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16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D4CBE46-6601-0CCC-B40B-28A3716F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76D9D26-5327-F36D-FA4F-38736A1DF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67A7B9B0-3B7C-D71F-2EEE-21A8090A0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ECF18E7-7BB0-6C1A-FA50-EBB0364E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DCD4199-0F2C-44DA-A43A-60807EF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203951D-1FD6-0096-DF1E-D667F89E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6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3F4819-AE36-1342-058E-804EDBC8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0B3363EC-9FC6-0EDC-63C4-238A5A1A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9C32965F-A380-1804-B196-2AA453A8E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4BA5B59F-4F2F-09D2-AE15-7B4B276C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C2D88693-C630-1680-60FC-257890FB9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78AD7938-9559-B8FB-A142-B498578F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71417B01-28F7-0C58-D15C-2CF14DF1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71E2B82-88EC-DB56-4562-8252E8D3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271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56189F2-E5C2-9841-714C-6A1C8CFB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AF30B411-6853-58C1-9B23-7FB6BE32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0BADA15-00CC-610C-9C1F-996E8E98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DB3C6B4-E6AF-2C4D-177C-6BB9549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66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8DFF2A5F-A2CA-0018-3C73-628D2100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402E4FEC-8A9D-3312-EFA3-F627FFB0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A5181F7-55FF-CE00-9545-52E2D838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156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5538BF-B022-2EB5-349B-0FC5AF3B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0D8DB63-11FE-FC1A-C4DA-0BEF307C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60B13FAB-8CA6-5DAC-EB3C-0D17FC38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CD6DC30-568A-06F6-0182-9817C19C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1A6E896-19A0-9175-9AFA-193E0F2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CFD1DBCD-288E-A5A5-5CFB-A2ED40B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18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90446F0-AD65-103D-890D-F22698DA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7B5B98BD-ECFE-7D74-9971-B983E2771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325CD72E-2AE6-B14E-3AE0-8483766F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8CFBAE65-73AB-7216-2C6D-E5E77110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3E522D0B-7967-DEA5-97BD-A8C38BE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BA0B896C-3D81-92D0-8EA2-4ED19D8B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811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596FF55E-A1FB-2224-4E60-4F2964CD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3630E00-DC0C-0F52-D422-53C229C9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A10F60F-7E36-69F4-8302-677B345E7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6AD41-BC3C-CF44-A0BE-CBD6B3987ACF}" type="datetimeFigureOut">
              <a:rPr lang="id-ID" smtClean="0"/>
              <a:t>23/05/2025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D564576-C07B-C0B9-EFFA-B4E31AD27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F8C8BE5-BE42-4911-744F-1336307C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30F52-3E70-2E4D-8F5A-2B6CA45A2CC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64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998DE970-C937-8DC9-4167-305CDF86A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2E08FF7B-0EEA-4158-AB43-821AFC84E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2833" y="375165"/>
            <a:ext cx="9072282" cy="2678672"/>
          </a:xfrm>
        </p:spPr>
        <p:txBody>
          <a:bodyPr>
            <a:normAutofit/>
          </a:bodyPr>
          <a:lstStyle/>
          <a:p>
            <a: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Situs Web</a:t>
            </a:r>
            <a:b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d-ID" sz="8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Dtrifht</a:t>
            </a:r>
            <a:r>
              <a:rPr lang="id-ID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8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outfit</a:t>
            </a:r>
            <a:endParaRPr lang="id-ID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E90269B1-060F-23DE-C8B0-68A3B6F1A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72" y="3429000"/>
            <a:ext cx="9298012" cy="3429000"/>
          </a:xfrm>
        </p:spPr>
        <p:txBody>
          <a:bodyPr>
            <a:normAutofit/>
          </a:bodyPr>
          <a:lstStyle/>
          <a:p>
            <a:pPr algn="l"/>
            <a:r>
              <a:rPr lang="id-ID" sz="3600" dirty="0">
                <a:solidFill>
                  <a:schemeClr val="bg1"/>
                </a:solidFill>
              </a:rPr>
              <a:t>Kelompok</a:t>
            </a:r>
            <a:r>
              <a:rPr lang="id-ID" sz="3600" dirty="0"/>
              <a:t> </a:t>
            </a:r>
            <a:r>
              <a:rPr lang="id-ID" sz="3600" dirty="0">
                <a:solidFill>
                  <a:schemeClr val="bg1"/>
                </a:solidFill>
              </a:rPr>
              <a:t>1</a:t>
            </a:r>
            <a:endParaRPr lang="id-ID" sz="3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 dirty="0" err="1">
                <a:solidFill>
                  <a:schemeClr val="bg1"/>
                </a:solidFill>
              </a:rPr>
              <a:t>Delshady</a:t>
            </a:r>
            <a:r>
              <a:rPr lang="id-ID" sz="3600" b="1" dirty="0">
                <a:solidFill>
                  <a:schemeClr val="bg1"/>
                </a:solidFill>
              </a:rPr>
              <a:t> Amanullah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 dirty="0">
                <a:solidFill>
                  <a:schemeClr val="bg1"/>
                </a:solidFill>
              </a:rPr>
              <a:t>Abdullah Richie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d-ID" sz="3600" b="1">
                <a:solidFill>
                  <a:schemeClr val="bg1"/>
                </a:solidFill>
              </a:rPr>
              <a:t>M.Arul</a:t>
            </a:r>
            <a:r>
              <a:rPr lang="id-ID" sz="3600" b="1" dirty="0">
                <a:solidFill>
                  <a:schemeClr val="bg1"/>
                </a:solidFill>
              </a:rPr>
              <a:t> Maulana</a:t>
            </a:r>
          </a:p>
          <a:p>
            <a:pPr algn="l"/>
            <a:r>
              <a:rPr lang="id-ID" sz="3600" b="1" dirty="0">
                <a:solidFill>
                  <a:schemeClr val="bg1"/>
                </a:solidFill>
              </a:rPr>
              <a:t>• </a:t>
            </a:r>
            <a:r>
              <a:rPr lang="id-ID" sz="3600" b="1" dirty="0" err="1">
                <a:solidFill>
                  <a:schemeClr val="bg1"/>
                </a:solidFill>
              </a:rPr>
              <a:t>M.Insan</a:t>
            </a:r>
            <a:r>
              <a:rPr lang="id-ID" sz="3600" b="1" dirty="0">
                <a:solidFill>
                  <a:schemeClr val="bg1"/>
                </a:solidFill>
              </a:rPr>
              <a:t> kamil</a:t>
            </a:r>
          </a:p>
          <a:p>
            <a:pPr algn="l"/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1814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386B1EDF-C18D-E21B-55A3-950BE0C12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66" y="1878870"/>
            <a:ext cx="8555189" cy="4812294"/>
          </a:xfr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31372FD5-C498-6C11-BBDA-0E8426ED2548}"/>
              </a:ext>
            </a:extLst>
          </p:cNvPr>
          <p:cNvSpPr txBox="1"/>
          <p:nvPr/>
        </p:nvSpPr>
        <p:spPr>
          <a:xfrm>
            <a:off x="309137" y="166836"/>
            <a:ext cx="1032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Kontak Kami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C4A1ED56-0DB0-FB8A-507C-60D1264B6DCC}"/>
              </a:ext>
            </a:extLst>
          </p:cNvPr>
          <p:cNvSpPr txBox="1"/>
          <p:nvPr/>
        </p:nvSpPr>
        <p:spPr>
          <a:xfrm>
            <a:off x="798681" y="813167"/>
            <a:ext cx="10205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/>
              <a:t>Bagian ini kami berikan kontak dan alamat toko kami agar pembeli bisa memesan pakaian dan menghubungi kami kalau ada masalah di pengiriman</a:t>
            </a:r>
          </a:p>
        </p:txBody>
      </p:sp>
    </p:spTree>
    <p:extLst>
      <p:ext uri="{BB962C8B-B14F-4D97-AF65-F5344CB8AC3E}">
        <p14:creationId xmlns:p14="http://schemas.microsoft.com/office/powerpoint/2010/main" val="415098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DB041A-EE8E-1DF4-61CA-8B04E72A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95" y="0"/>
            <a:ext cx="10515600" cy="1090248"/>
          </a:xfrm>
        </p:spPr>
        <p:txBody>
          <a:bodyPr/>
          <a:lstStyle/>
          <a:p>
            <a:r>
              <a:rPr lang="id-ID" dirty="0" err="1"/>
              <a:t>Login</a:t>
            </a:r>
            <a:r>
              <a:rPr lang="id-ID" dirty="0"/>
              <a:t> </a:t>
            </a:r>
            <a:r>
              <a:rPr lang="id-ID" dirty="0" err="1"/>
              <a:t>page</a:t>
            </a:r>
            <a:endParaRPr lang="id-ID" dirty="0"/>
          </a:p>
        </p:txBody>
      </p:sp>
      <p:pic>
        <p:nvPicPr>
          <p:cNvPr id="5" name="Gambar 5">
            <a:extLst>
              <a:ext uri="{FF2B5EF4-FFF2-40B4-BE49-F238E27FC236}">
                <a16:creationId xmlns:a16="http://schemas.microsoft.com/office/drawing/2014/main" id="{FBD96212-BDA2-29C1-54FF-4A73C22A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769" y="2339975"/>
            <a:ext cx="7735712" cy="4351338"/>
          </a:xfr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0564FB90-709F-3D73-9BF1-DDF90FBB4A00}"/>
              </a:ext>
            </a:extLst>
          </p:cNvPr>
          <p:cNvSpPr txBox="1"/>
          <p:nvPr/>
        </p:nvSpPr>
        <p:spPr>
          <a:xfrm>
            <a:off x="838200" y="1090248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kami membuat halaman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supaya konsumen bisa membeli produk kami dan memudahkan kami siapa orang tersebut kalau membeli produk kami. Halaman ini kalau punya akun tinggal masuk </a:t>
            </a:r>
          </a:p>
        </p:txBody>
      </p:sp>
    </p:spTree>
    <p:extLst>
      <p:ext uri="{BB962C8B-B14F-4D97-AF65-F5344CB8AC3E}">
        <p14:creationId xmlns:p14="http://schemas.microsoft.com/office/powerpoint/2010/main" val="18686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373BBB5-149B-F9FF-C954-A033F226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Halaman </a:t>
            </a:r>
            <a:r>
              <a:rPr lang="id-ID" dirty="0" err="1"/>
              <a:t>login</a:t>
            </a:r>
            <a:r>
              <a:rPr lang="id-ID" dirty="0"/>
              <a:t> di </a:t>
            </a:r>
            <a:r>
              <a:rPr lang="id-ID" dirty="0" err="1"/>
              <a:t>tampilam</a:t>
            </a:r>
            <a:r>
              <a:rPr lang="id-ID" dirty="0"/>
              <a:t> </a:t>
            </a:r>
            <a:r>
              <a:rPr lang="id-ID" dirty="0" err="1"/>
              <a:t>mobile</a:t>
            </a:r>
            <a:endParaRPr lang="id-ID" dirty="0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6D89E959-8D92-83FF-2D2B-346827077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05" y="2375827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25225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87C2EF1-CFD7-49F1-3C7A-7A6C4EC1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0" y="-289557"/>
            <a:ext cx="10515600" cy="1325563"/>
          </a:xfrm>
        </p:spPr>
        <p:txBody>
          <a:bodyPr/>
          <a:lstStyle/>
          <a:p>
            <a:r>
              <a:rPr lang="id-ID" dirty="0"/>
              <a:t>Register </a:t>
            </a:r>
            <a:r>
              <a:rPr lang="id-ID" dirty="0" err="1"/>
              <a:t>page</a:t>
            </a:r>
            <a:r>
              <a:rPr lang="id-ID" dirty="0"/>
              <a:t> 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4A3B57A2-021F-B12E-D036-CF019F6C6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12" y="2205689"/>
            <a:ext cx="8270775" cy="4652311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129AB601-2F66-18C4-EBAC-2EE44B68981E}"/>
              </a:ext>
            </a:extLst>
          </p:cNvPr>
          <p:cNvSpPr txBox="1"/>
          <p:nvPr/>
        </p:nvSpPr>
        <p:spPr>
          <a:xfrm>
            <a:off x="838199" y="103600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jika konsumen belum mendaftar bisa daftar dulu supaya bisa masuk dan menemukan berbagai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pakaian,jaket,dll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641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A4BA0C-734C-7E56-4D5E-169D7CCD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Tampilan </a:t>
            </a:r>
            <a:r>
              <a:rPr lang="id-ID" dirty="0" err="1"/>
              <a:t>mobile</a:t>
            </a:r>
            <a:r>
              <a:rPr lang="id-ID" dirty="0"/>
              <a:t> saat mau mendaftar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001BB200-9B2B-8A4C-E674-3CD1F8924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375827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1130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FAE9E9-BB04-B3B2-F7A4-4EE42D9E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83" y="99697"/>
            <a:ext cx="10515600" cy="1325563"/>
          </a:xfrm>
        </p:spPr>
        <p:txBody>
          <a:bodyPr/>
          <a:lstStyle/>
          <a:p>
            <a:r>
              <a:rPr lang="id-ID" dirty="0"/>
              <a:t>Menu cek </a:t>
            </a:r>
            <a:r>
              <a:rPr lang="id-ID" dirty="0" err="1"/>
              <a:t>out</a:t>
            </a:r>
            <a:r>
              <a:rPr lang="id-ID" dirty="0"/>
              <a:t> 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0A901DC9-E3CC-9E71-ECBD-5BBD843D5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506662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43F07FE4-4F6E-2146-8E65-F1A0548BBEE8}"/>
              </a:ext>
            </a:extLst>
          </p:cNvPr>
          <p:cNvSpPr txBox="1"/>
          <p:nvPr/>
        </p:nvSpPr>
        <p:spPr>
          <a:xfrm>
            <a:off x="997936" y="142526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kami beberapa produk yang keren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keren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nah di halaman ini kami menambahkan jaket yang keren dan siap di jual </a:t>
            </a:r>
          </a:p>
        </p:txBody>
      </p:sp>
    </p:spTree>
    <p:extLst>
      <p:ext uri="{BB962C8B-B14F-4D97-AF65-F5344CB8AC3E}">
        <p14:creationId xmlns:p14="http://schemas.microsoft.com/office/powerpoint/2010/main" val="213642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AB144E1-822B-F7E0-46F8-C6BC74A4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halaman ini yaitu khusus celana yang kualitas bagus dan harga kualitas. Nah saat konsumen mendaftar nanti langsung masuk ke halaman ini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F1EFAFB1-B9E3-F852-CD02-41631B5D5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50666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9234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C9161CD-3D64-A091-3F44-88D0781F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 halaman ini juga kami menambahkan produk baju yang berkualitas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BA912DC1-1557-B620-101A-2769C070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8708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2743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80470F6-9616-B0B5-9F06-8CF47EA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Dan kami juga menambahkan sepatu yang keren </a:t>
            </a:r>
            <a:r>
              <a:rPr lang="id-ID" dirty="0" err="1"/>
              <a:t>keren</a:t>
            </a:r>
            <a:r>
              <a:rPr lang="id-ID" dirty="0"/>
              <a:t> dan siap di beli dan di pakai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E0A49B03-9874-3196-15C7-E775FACD2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75933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99602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F021FB3-5840-65FC-BCEB-E3E824D4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Ini tampilan </a:t>
            </a:r>
            <a:r>
              <a:rPr lang="id-ID" dirty="0" err="1"/>
              <a:t>mobile</a:t>
            </a:r>
            <a:r>
              <a:rPr lang="id-ID" dirty="0"/>
              <a:t> kalau konsumen membeli di HP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9579C0C0-5624-452F-3D17-27427980C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08" y="250666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0978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4D28891-624E-8DAD-487E-34B612A7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7EE1D70-B9B8-5A10-05AB-9962F57A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era digital yang semakin berkembang, keberadaan situs web menjadi salah satu sarana penting untuk menyampaikan informasi, menjangkau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lebih luas, dan meningkatkan interaksi dengan pengguna. Seiring dengan kebutuhan tersebut, kami dari Kelompok 1 yang terdiri atas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Delshady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Amanullah, Abdullah Richie, M. Arul, dan M Insan Kamil, berinisiatif untuk mengembangkan sebuah Project Situs Web yang bertujuan untuk memberikan solusi digital yang efektif dan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67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30BB7B-EE6D-3ABE-BA4C-09CFF5F1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093" y="365126"/>
            <a:ext cx="6703707" cy="1178990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0CF6108-7E8F-BA83-D68B-68ACDBC5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59"/>
            <a:ext cx="10515600" cy="4351338"/>
          </a:xfr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6553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DECA200-18D0-4966-0602-73E27D7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3339" y="223137"/>
            <a:ext cx="6650461" cy="1303229"/>
          </a:xfrm>
        </p:spPr>
        <p:txBody>
          <a:bodyPr/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197F4E0-B494-64B0-8D52-BB63CEEB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662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ambar 7">
            <a:extLst>
              <a:ext uri="{FF2B5EF4-FFF2-40B4-BE49-F238E27FC236}">
                <a16:creationId xmlns:a16="http://schemas.microsoft.com/office/drawing/2014/main" id="{0B5CBEB3-7311-525E-8244-D011D1437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91" y="1399437"/>
            <a:ext cx="7157426" cy="5014047"/>
          </a:xfrm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F79632A3-53DF-AEE7-FAED-981AB829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Tampilan </a:t>
            </a:r>
            <a:r>
              <a:rPr lang="id-ID" dirty="0" err="1"/>
              <a:t>nav</a:t>
            </a:r>
            <a:r>
              <a:rPr lang="id-ID" dirty="0"/>
              <a:t> bar saat di laptop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1E28FE5A-B02D-9A1D-D0B5-10F4A803F8AC}"/>
              </a:ext>
            </a:extLst>
          </p:cNvPr>
          <p:cNvSpPr txBox="1"/>
          <p:nvPr/>
        </p:nvSpPr>
        <p:spPr>
          <a:xfrm>
            <a:off x="7333205" y="2873240"/>
            <a:ext cx="441818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96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721808-5B5E-BB65-E4CB-8B06203C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72" y="75948"/>
            <a:ext cx="10515600" cy="1325563"/>
          </a:xfrm>
        </p:spPr>
        <p:txBody>
          <a:bodyPr/>
          <a:lstStyle/>
          <a:p>
            <a:r>
              <a:rPr lang="id-ID" dirty="0"/>
              <a:t>Tampilan </a:t>
            </a:r>
            <a:r>
              <a:rPr lang="id-ID" dirty="0" err="1"/>
              <a:t>navbar</a:t>
            </a:r>
            <a:r>
              <a:rPr lang="id-ID" dirty="0"/>
              <a:t> ketika di </a:t>
            </a:r>
            <a:r>
              <a:rPr lang="id-ID" dirty="0" err="1"/>
              <a:t>handphone</a:t>
            </a:r>
            <a:endParaRPr lang="id-ID" dirty="0"/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A91BC94-1349-7C3D-7954-F9E7AD0CD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9" y="2506662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6D829F44-8BD6-719F-638C-BDD6CE8CAD74}"/>
              </a:ext>
            </a:extLst>
          </p:cNvPr>
          <p:cNvSpPr txBox="1"/>
          <p:nvPr/>
        </p:nvSpPr>
        <p:spPr>
          <a:xfrm>
            <a:off x="4551885" y="886526"/>
            <a:ext cx="2174775" cy="1899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07066F28-1451-AE12-983D-72613A55C02D}"/>
              </a:ext>
            </a:extLst>
          </p:cNvPr>
          <p:cNvSpPr txBox="1"/>
          <p:nvPr/>
        </p:nvSpPr>
        <p:spPr>
          <a:xfrm>
            <a:off x="5182191" y="745434"/>
            <a:ext cx="1544470" cy="176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d-ID" dirty="0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9C462A96-C3BD-4C3A-D311-D7EE379F6D3E}"/>
              </a:ext>
            </a:extLst>
          </p:cNvPr>
          <p:cNvSpPr txBox="1"/>
          <p:nvPr/>
        </p:nvSpPr>
        <p:spPr>
          <a:xfrm>
            <a:off x="684029" y="1401512"/>
            <a:ext cx="733826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tampilan </a:t>
            </a:r>
            <a:r>
              <a:rPr lang="id-ID" sz="2000" dirty="0" err="1"/>
              <a:t>navbar</a:t>
            </a:r>
            <a:r>
              <a:rPr lang="id-ID" sz="2000" dirty="0"/>
              <a:t> di </a:t>
            </a:r>
            <a:r>
              <a:rPr lang="id-ID" sz="2000" dirty="0" err="1"/>
              <a:t>handphone</a:t>
            </a:r>
            <a:r>
              <a:rPr lang="id-ID" sz="2000" dirty="0"/>
              <a:t> umumnya berbeda dari versi </a:t>
            </a:r>
            <a:r>
              <a:rPr lang="id-ID" sz="2000" dirty="0" err="1"/>
              <a:t>dekstop</a:t>
            </a:r>
            <a:r>
              <a:rPr lang="id-ID" sz="2000" dirty="0"/>
              <a:t> karena terbatasnya ukuran layar.</a:t>
            </a:r>
          </a:p>
          <a:p>
            <a:pPr algn="l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357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E3058EED-93E1-2B9C-B1A3-1C9F1616E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013" y="1925376"/>
            <a:ext cx="8403973" cy="4727235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C93C508C-15AF-E96F-6A87-3A005FE2679C}"/>
              </a:ext>
            </a:extLst>
          </p:cNvPr>
          <p:cNvSpPr txBox="1"/>
          <p:nvPr/>
        </p:nvSpPr>
        <p:spPr>
          <a:xfrm>
            <a:off x="789214" y="205389"/>
            <a:ext cx="10613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400" dirty="0"/>
              <a:t>Landing </a:t>
            </a:r>
            <a:r>
              <a:rPr lang="id-ID" sz="4400" dirty="0" err="1"/>
              <a:t>page</a:t>
            </a:r>
            <a:endParaRPr lang="id-ID" sz="4400" dirty="0"/>
          </a:p>
        </p:txBody>
      </p:sp>
    </p:spTree>
    <p:extLst>
      <p:ext uri="{BB962C8B-B14F-4D97-AF65-F5344CB8AC3E}">
        <p14:creationId xmlns:p14="http://schemas.microsoft.com/office/powerpoint/2010/main" val="376944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50B8ED-D47E-DA87-D0DA-063A2702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50" y="-149580"/>
            <a:ext cx="10515600" cy="1325563"/>
          </a:xfrm>
        </p:spPr>
        <p:txBody>
          <a:bodyPr/>
          <a:lstStyle/>
          <a:p>
            <a:r>
              <a:rPr lang="id-ID" dirty="0"/>
              <a:t>tampilan </a:t>
            </a:r>
            <a:r>
              <a:rPr lang="id-ID" dirty="0" err="1"/>
              <a:t>mobile</a:t>
            </a:r>
            <a:r>
              <a:rPr lang="id-ID" dirty="0"/>
              <a:t> </a:t>
            </a:r>
          </a:p>
        </p:txBody>
      </p:sp>
      <p:pic>
        <p:nvPicPr>
          <p:cNvPr id="4" name="Gambar 4">
            <a:extLst>
              <a:ext uri="{FF2B5EF4-FFF2-40B4-BE49-F238E27FC236}">
                <a16:creationId xmlns:a16="http://schemas.microsoft.com/office/drawing/2014/main" id="{3AC61017-8B77-6E6A-F6A4-0D5CB30E0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141537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404C5FB3-E544-03A6-4F69-6E740579C85F}"/>
              </a:ext>
            </a:extLst>
          </p:cNvPr>
          <p:cNvSpPr txBox="1"/>
          <p:nvPr/>
        </p:nvSpPr>
        <p:spPr>
          <a:xfrm>
            <a:off x="1046566" y="1458705"/>
            <a:ext cx="1009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Bagian ini kita bisa melihat saat membuka web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dthrift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d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505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4BA33DD5-A043-686F-F89C-A73863EA7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2287085"/>
            <a:ext cx="7735712" cy="4351338"/>
          </a:xfr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1F7416E7-C3FF-54CA-C62A-FD49F7BE05AB}"/>
              </a:ext>
            </a:extLst>
          </p:cNvPr>
          <p:cNvSpPr txBox="1"/>
          <p:nvPr/>
        </p:nvSpPr>
        <p:spPr>
          <a:xfrm>
            <a:off x="651959" y="397061"/>
            <a:ext cx="1053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Tampilan </a:t>
            </a:r>
            <a:r>
              <a:rPr lang="id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sedbar</a:t>
            </a:r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r>
              <a:rPr lang="id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58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3D269AC3-5FA7-82B9-9135-98DE0F26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656" y="1868221"/>
            <a:ext cx="8568688" cy="4819887"/>
          </a:xfr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14B0AC64-130E-1732-72B4-4C93E2357154}"/>
              </a:ext>
            </a:extLst>
          </p:cNvPr>
          <p:cNvSpPr txBox="1"/>
          <p:nvPr/>
        </p:nvSpPr>
        <p:spPr>
          <a:xfrm>
            <a:off x="1135902" y="0"/>
            <a:ext cx="706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id-ID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73D2A6E3-DE4B-9ABE-596D-A860047CCA8F}"/>
              </a:ext>
            </a:extLst>
          </p:cNvPr>
          <p:cNvSpPr txBox="1"/>
          <p:nvPr/>
        </p:nvSpPr>
        <p:spPr>
          <a:xfrm>
            <a:off x="1953643" y="1057221"/>
            <a:ext cx="9244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Bagian ini berisi tentang web kami</a:t>
            </a:r>
          </a:p>
        </p:txBody>
      </p:sp>
    </p:spTree>
    <p:extLst>
      <p:ext uri="{BB962C8B-B14F-4D97-AF65-F5344CB8AC3E}">
        <p14:creationId xmlns:p14="http://schemas.microsoft.com/office/powerpoint/2010/main" val="49502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4">
            <a:extLst>
              <a:ext uri="{FF2B5EF4-FFF2-40B4-BE49-F238E27FC236}">
                <a16:creationId xmlns:a16="http://schemas.microsoft.com/office/drawing/2014/main" id="{D0067D98-C969-8462-05B8-C5D45DFA1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638553" y="1843373"/>
            <a:ext cx="8914892" cy="5014627"/>
          </a:xfrm>
        </p:spPr>
      </p:pic>
      <p:sp>
        <p:nvSpPr>
          <p:cNvPr id="2" name="Kotak Teks 1">
            <a:extLst>
              <a:ext uri="{FF2B5EF4-FFF2-40B4-BE49-F238E27FC236}">
                <a16:creationId xmlns:a16="http://schemas.microsoft.com/office/drawing/2014/main" id="{4D392CE1-33CE-D978-DB18-2DB38D57FF31}"/>
              </a:ext>
            </a:extLst>
          </p:cNvPr>
          <p:cNvSpPr txBox="1"/>
          <p:nvPr/>
        </p:nvSpPr>
        <p:spPr>
          <a:xfrm>
            <a:off x="206101" y="132758"/>
            <a:ext cx="1034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kami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B4DF9503-B0B2-71B5-2CE7-7225671FBFC2}"/>
              </a:ext>
            </a:extLst>
          </p:cNvPr>
          <p:cNvSpPr txBox="1"/>
          <p:nvPr/>
        </p:nvSpPr>
        <p:spPr>
          <a:xfrm>
            <a:off x="940668" y="918125"/>
            <a:ext cx="1095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bagian ini kami menyediakan berbagai produk pakaian yang kami jual dan produk unggulan kami dan kami menambahkan </a:t>
            </a:r>
            <a:r>
              <a:rPr lang="id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245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21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21</vt:i4>
      </vt:variant>
    </vt:vector>
  </HeadingPairs>
  <TitlesOfParts>
    <vt:vector size="22" baseType="lpstr">
      <vt:lpstr>Tema Office</vt:lpstr>
      <vt:lpstr>Project Situs Web Dtrifht outfit</vt:lpstr>
      <vt:lpstr>Pendahuluan</vt:lpstr>
      <vt:lpstr>Tampilan nav bar saat di laptop</vt:lpstr>
      <vt:lpstr>Tampilan navbar ketika di handphone</vt:lpstr>
      <vt:lpstr>Presentasi PowerPoint</vt:lpstr>
      <vt:lpstr>tampilan mobile </vt:lpstr>
      <vt:lpstr>Presentasi PowerPoint</vt:lpstr>
      <vt:lpstr>Presentasi PowerPoint</vt:lpstr>
      <vt:lpstr>Presentasi PowerPoint</vt:lpstr>
      <vt:lpstr>Presentasi PowerPoint</vt:lpstr>
      <vt:lpstr>Login page</vt:lpstr>
      <vt:lpstr>Halaman login di tampilam mobile</vt:lpstr>
      <vt:lpstr>Register page </vt:lpstr>
      <vt:lpstr>Tampilan mobile saat mau mendaftar</vt:lpstr>
      <vt:lpstr>Menu cek out </vt:lpstr>
      <vt:lpstr>Di halaman ini yaitu khusus celana yang kualitas bagus dan harga kualitas. Nah saat konsumen mendaftar nanti langsung masuk ke halaman ini</vt:lpstr>
      <vt:lpstr>Di halaman ini juga kami menambahkan produk baju yang berkualitas</vt:lpstr>
      <vt:lpstr>Dan kami juga menambahkan sepatu yang keren keren dan siap di beli dan di pakai</vt:lpstr>
      <vt:lpstr>Ini tampilan mobile kalau konsumen membeli di HP</vt:lpstr>
      <vt:lpstr>kesimpulan</vt:lpstr>
      <vt:lpstr>Manfaat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Situs Web</dc:title>
  <dc:creator>abdullahrichie22@gmail.com</dc:creator>
  <cp:lastModifiedBy>rularul286@gmail.com</cp:lastModifiedBy>
  <cp:revision>12</cp:revision>
  <dcterms:created xsi:type="dcterms:W3CDTF">2025-05-01T11:58:01Z</dcterms:created>
  <dcterms:modified xsi:type="dcterms:W3CDTF">2025-05-22T22:26:28Z</dcterms:modified>
</cp:coreProperties>
</file>