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FCC1CB-9908-4873-B4D3-91B427083338}" v="20" dt="2024-05-09T19:51:40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-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a pawar" userId="e8d35a2464d9cda0" providerId="LiveId" clId="{62FCC1CB-9908-4873-B4D3-91B427083338}"/>
    <pc:docChg chg="undo redo custSel addSld modSld">
      <pc:chgData name="smita pawar" userId="e8d35a2464d9cda0" providerId="LiveId" clId="{62FCC1CB-9908-4873-B4D3-91B427083338}" dt="2024-05-09T19:52:42.612" v="606" actId="20577"/>
      <pc:docMkLst>
        <pc:docMk/>
      </pc:docMkLst>
      <pc:sldChg chg="addSp delSp modSp new mod">
        <pc:chgData name="smita pawar" userId="e8d35a2464d9cda0" providerId="LiveId" clId="{62FCC1CB-9908-4873-B4D3-91B427083338}" dt="2024-05-08T21:04:06.566" v="296" actId="1076"/>
        <pc:sldMkLst>
          <pc:docMk/>
          <pc:sldMk cId="2849316846" sldId="257"/>
        </pc:sldMkLst>
        <pc:spChg chg="add del mod">
          <ac:chgData name="smita pawar" userId="e8d35a2464d9cda0" providerId="LiveId" clId="{62FCC1CB-9908-4873-B4D3-91B427083338}" dt="2024-05-08T19:56:29.943" v="5"/>
          <ac:spMkLst>
            <pc:docMk/>
            <pc:sldMk cId="2849316846" sldId="257"/>
            <ac:spMk id="2" creationId="{33FA7353-AA5E-D6A5-9EE5-A5874AE73DFA}"/>
          </ac:spMkLst>
        </pc:spChg>
        <pc:spChg chg="add del mod">
          <ac:chgData name="smita pawar" userId="e8d35a2464d9cda0" providerId="LiveId" clId="{62FCC1CB-9908-4873-B4D3-91B427083338}" dt="2024-05-08T19:56:29.947" v="7"/>
          <ac:spMkLst>
            <pc:docMk/>
            <pc:sldMk cId="2849316846" sldId="257"/>
            <ac:spMk id="3" creationId="{AE6CDD28-9B4C-85CC-AFDA-2FFD090F4DFA}"/>
          </ac:spMkLst>
        </pc:spChg>
        <pc:spChg chg="add del mod">
          <ac:chgData name="smita pawar" userId="e8d35a2464d9cda0" providerId="LiveId" clId="{62FCC1CB-9908-4873-B4D3-91B427083338}" dt="2024-05-08T20:01:47.655" v="46" actId="21"/>
          <ac:spMkLst>
            <pc:docMk/>
            <pc:sldMk cId="2849316846" sldId="257"/>
            <ac:spMk id="4" creationId="{20C52B05-BA8A-8A21-70DD-554F165AD08F}"/>
          </ac:spMkLst>
        </pc:spChg>
        <pc:spChg chg="add del mod">
          <ac:chgData name="smita pawar" userId="e8d35a2464d9cda0" providerId="LiveId" clId="{62FCC1CB-9908-4873-B4D3-91B427083338}" dt="2024-05-08T19:57:20.785" v="13" actId="478"/>
          <ac:spMkLst>
            <pc:docMk/>
            <pc:sldMk cId="2849316846" sldId="257"/>
            <ac:spMk id="6" creationId="{22719859-582B-4C42-4F4B-8683D4E71775}"/>
          </ac:spMkLst>
        </pc:spChg>
        <pc:spChg chg="add del mod">
          <ac:chgData name="smita pawar" userId="e8d35a2464d9cda0" providerId="LiveId" clId="{62FCC1CB-9908-4873-B4D3-91B427083338}" dt="2024-05-08T20:02:57.978" v="54"/>
          <ac:spMkLst>
            <pc:docMk/>
            <pc:sldMk cId="2849316846" sldId="257"/>
            <ac:spMk id="9" creationId="{07E49B07-280E-833A-EA7F-C573CCFCE49A}"/>
          </ac:spMkLst>
        </pc:spChg>
        <pc:spChg chg="add mod">
          <ac:chgData name="smita pawar" userId="e8d35a2464d9cda0" providerId="LiveId" clId="{62FCC1CB-9908-4873-B4D3-91B427083338}" dt="2024-05-08T20:14:45.674" v="191" actId="115"/>
          <ac:spMkLst>
            <pc:docMk/>
            <pc:sldMk cId="2849316846" sldId="257"/>
            <ac:spMk id="10" creationId="{96C7DCD9-1313-FFAC-6BE5-22F185F7CD30}"/>
          </ac:spMkLst>
        </pc:spChg>
        <pc:spChg chg="add mod">
          <ac:chgData name="smita pawar" userId="e8d35a2464d9cda0" providerId="LiveId" clId="{62FCC1CB-9908-4873-B4D3-91B427083338}" dt="2024-05-08T20:45:14.308" v="211" actId="20577"/>
          <ac:spMkLst>
            <pc:docMk/>
            <pc:sldMk cId="2849316846" sldId="257"/>
            <ac:spMk id="11" creationId="{AD3F6709-81D6-27BD-2C11-6185A8E0AB39}"/>
          </ac:spMkLst>
        </pc:spChg>
        <pc:spChg chg="add del mod">
          <ac:chgData name="smita pawar" userId="e8d35a2464d9cda0" providerId="LiveId" clId="{62FCC1CB-9908-4873-B4D3-91B427083338}" dt="2024-05-08T21:04:05.574" v="294" actId="478"/>
          <ac:spMkLst>
            <pc:docMk/>
            <pc:sldMk cId="2849316846" sldId="257"/>
            <ac:spMk id="15" creationId="{7EA2C968-9928-6BFC-D37B-560FE32BD432}"/>
          </ac:spMkLst>
        </pc:spChg>
        <pc:picChg chg="add del mod">
          <ac:chgData name="smita pawar" userId="e8d35a2464d9cda0" providerId="LiveId" clId="{62FCC1CB-9908-4873-B4D3-91B427083338}" dt="2024-05-08T20:15:52.361" v="192" actId="478"/>
          <ac:picMkLst>
            <pc:docMk/>
            <pc:sldMk cId="2849316846" sldId="257"/>
            <ac:picMk id="8" creationId="{A3223BA7-712D-13AD-5EB2-DD53722C0584}"/>
          </ac:picMkLst>
        </pc:picChg>
        <pc:picChg chg="add mod">
          <ac:chgData name="smita pawar" userId="e8d35a2464d9cda0" providerId="LiveId" clId="{62FCC1CB-9908-4873-B4D3-91B427083338}" dt="2024-05-08T20:10:37.912" v="165" actId="14100"/>
          <ac:picMkLst>
            <pc:docMk/>
            <pc:sldMk cId="2849316846" sldId="257"/>
            <ac:picMk id="13" creationId="{EFE046E1-FD06-3FA3-01D3-739B3FBAD92E}"/>
          </ac:picMkLst>
        </pc:picChg>
        <pc:picChg chg="add del mod">
          <ac:chgData name="smita pawar" userId="e8d35a2464d9cda0" providerId="LiveId" clId="{62FCC1CB-9908-4873-B4D3-91B427083338}" dt="2024-05-08T21:00:20.281" v="285" actId="478"/>
          <ac:picMkLst>
            <pc:docMk/>
            <pc:sldMk cId="2849316846" sldId="257"/>
            <ac:picMk id="14" creationId="{D64A2709-DD26-6090-FC46-8452A5F5F164}"/>
          </ac:picMkLst>
        </pc:picChg>
        <pc:picChg chg="add del mod">
          <ac:chgData name="smita pawar" userId="e8d35a2464d9cda0" providerId="LiveId" clId="{62FCC1CB-9908-4873-B4D3-91B427083338}" dt="2024-05-08T21:04:06.566" v="296" actId="1076"/>
          <ac:picMkLst>
            <pc:docMk/>
            <pc:sldMk cId="2849316846" sldId="257"/>
            <ac:picMk id="16" creationId="{58B865D1-DD40-E16D-2BF5-A954A620240E}"/>
          </ac:picMkLst>
        </pc:picChg>
      </pc:sldChg>
      <pc:sldChg chg="addSp modSp new mod">
        <pc:chgData name="smita pawar" userId="e8d35a2464d9cda0" providerId="LiveId" clId="{62FCC1CB-9908-4873-B4D3-91B427083338}" dt="2024-05-08T22:38:53.989" v="481" actId="20577"/>
        <pc:sldMkLst>
          <pc:docMk/>
          <pc:sldMk cId="1903725866" sldId="258"/>
        </pc:sldMkLst>
        <pc:spChg chg="add mod">
          <ac:chgData name="smita pawar" userId="e8d35a2464d9cda0" providerId="LiveId" clId="{62FCC1CB-9908-4873-B4D3-91B427083338}" dt="2024-05-08T22:38:53.989" v="481" actId="20577"/>
          <ac:spMkLst>
            <pc:docMk/>
            <pc:sldMk cId="1903725866" sldId="258"/>
            <ac:spMk id="2" creationId="{8445938B-778C-332C-0AB9-3290BCEEC385}"/>
          </ac:spMkLst>
        </pc:spChg>
      </pc:sldChg>
      <pc:sldChg chg="addSp delSp modSp new mod">
        <pc:chgData name="smita pawar" userId="e8d35a2464d9cda0" providerId="LiveId" clId="{62FCC1CB-9908-4873-B4D3-91B427083338}" dt="2024-05-09T04:49:28.460" v="570" actId="20577"/>
        <pc:sldMkLst>
          <pc:docMk/>
          <pc:sldMk cId="1272726495" sldId="259"/>
        </pc:sldMkLst>
        <pc:spChg chg="add mod">
          <ac:chgData name="smita pawar" userId="e8d35a2464d9cda0" providerId="LiveId" clId="{62FCC1CB-9908-4873-B4D3-91B427083338}" dt="2024-05-08T22:41:31.133" v="510" actId="20577"/>
          <ac:spMkLst>
            <pc:docMk/>
            <pc:sldMk cId="1272726495" sldId="259"/>
            <ac:spMk id="2" creationId="{D8FEFD7D-EB86-DD82-59F2-08B8D62F98C0}"/>
          </ac:spMkLst>
        </pc:spChg>
        <pc:spChg chg="add del mod">
          <ac:chgData name="smita pawar" userId="e8d35a2464d9cda0" providerId="LiveId" clId="{62FCC1CB-9908-4873-B4D3-91B427083338}" dt="2024-05-08T22:42:19.320" v="519"/>
          <ac:spMkLst>
            <pc:docMk/>
            <pc:sldMk cId="1272726495" sldId="259"/>
            <ac:spMk id="3" creationId="{8CBAB042-345A-9A5E-4B00-861116876F52}"/>
          </ac:spMkLst>
        </pc:spChg>
        <pc:spChg chg="add del mod">
          <ac:chgData name="smita pawar" userId="e8d35a2464d9cda0" providerId="LiveId" clId="{62FCC1CB-9908-4873-B4D3-91B427083338}" dt="2024-05-09T04:49:28.460" v="570" actId="20577"/>
          <ac:spMkLst>
            <pc:docMk/>
            <pc:sldMk cId="1272726495" sldId="259"/>
            <ac:spMk id="4" creationId="{374D4384-2DC2-6806-6DBA-59C67037D88A}"/>
          </ac:spMkLst>
        </pc:spChg>
        <pc:spChg chg="add del mod">
          <ac:chgData name="smita pawar" userId="e8d35a2464d9cda0" providerId="LiveId" clId="{62FCC1CB-9908-4873-B4D3-91B427083338}" dt="2024-05-09T02:16:11.815" v="529"/>
          <ac:spMkLst>
            <pc:docMk/>
            <pc:sldMk cId="1272726495" sldId="259"/>
            <ac:spMk id="5" creationId="{16EB6C08-E5D5-0E4A-6243-1D995C4335BC}"/>
          </ac:spMkLst>
        </pc:spChg>
      </pc:sldChg>
      <pc:sldChg chg="addSp modSp new mod">
        <pc:chgData name="smita pawar" userId="e8d35a2464d9cda0" providerId="LiveId" clId="{62FCC1CB-9908-4873-B4D3-91B427083338}" dt="2024-05-09T19:52:42.612" v="606" actId="20577"/>
        <pc:sldMkLst>
          <pc:docMk/>
          <pc:sldMk cId="423094848" sldId="260"/>
        </pc:sldMkLst>
        <pc:spChg chg="add mod">
          <ac:chgData name="smita pawar" userId="e8d35a2464d9cda0" providerId="LiveId" clId="{62FCC1CB-9908-4873-B4D3-91B427083338}" dt="2024-05-09T19:52:42.612" v="606" actId="20577"/>
          <ac:spMkLst>
            <pc:docMk/>
            <pc:sldMk cId="423094848" sldId="260"/>
            <ac:spMk id="2" creationId="{69313459-B641-FAFA-F570-B4577E9D175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FA2EA-A9EF-4441-912C-797890530A47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8A7F4-E9F0-45AB-9233-FD3252D3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578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8A7F4-E9F0-45AB-9233-FD3252D3935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947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DDCD-FE13-4B67-A222-7828FF101411}" type="datetime1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D440E23-13C5-43AB-904F-389315B28D2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3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56E6-B9B8-4A73-8DA4-6730A1EBB5DB}" type="datetime1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0E23-13C5-43AB-904F-389315B28D2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40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7EA5-10BB-4A49-828B-097D6CCB4FB0}" type="datetime1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0E23-13C5-43AB-904F-389315B28D2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48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6DA1-93BF-41CD-B5EF-05CD51B20F44}" type="datetime1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0E23-13C5-43AB-904F-389315B28D2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67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BB435-AD9B-427C-B33E-8D48D88BAB63}" type="datetime1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0E23-13C5-43AB-904F-389315B28D2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74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54CC-E8F7-4F97-A894-93A3B49183E7}" type="datetime1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0E23-13C5-43AB-904F-389315B28D2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01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70B8-DFCE-4348-B6FC-248FEF49435F}" type="datetime1">
              <a:rPr lang="en-IN" smtClean="0"/>
              <a:t>10-05-2024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0E23-13C5-43AB-904F-389315B28D2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70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1EB9-6B3D-4687-B426-DB94EE7F6521}" type="datetime1">
              <a:rPr lang="en-IN" smtClean="0"/>
              <a:t>10-05-2024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0E23-13C5-43AB-904F-389315B28D2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51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531F-743D-4682-BC18-523E1D5057C8}" type="datetime1">
              <a:rPr lang="en-IN" smtClean="0"/>
              <a:t>10-05-2024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0E23-13C5-43AB-904F-389315B28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75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14C3-8F03-458D-958D-DF0CA29AC39C}" type="datetime1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0E23-13C5-43AB-904F-389315B28D2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94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635340D-33D2-4985-A59D-0851ED353D68}" type="datetime1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0E23-13C5-43AB-904F-389315B28D2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5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BE44E-EE5D-4242-9BEC-A80D21A8470D}" type="datetime1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D440E23-13C5-43AB-904F-389315B28D2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2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C73F65-9E73-243A-934F-5930ABF33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21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2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C52B05-BA8A-8A21-70DD-554F165AD08F}"/>
              </a:ext>
            </a:extLst>
          </p:cNvPr>
          <p:cNvSpPr/>
          <p:nvPr/>
        </p:nvSpPr>
        <p:spPr>
          <a:xfrm>
            <a:off x="2521528" y="406402"/>
            <a:ext cx="70104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SYMBIOSIS Center for Distance Learning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7DCD9-1313-FFAC-6BE5-22F185F7CD30}"/>
              </a:ext>
            </a:extLst>
          </p:cNvPr>
          <p:cNvSpPr txBox="1"/>
          <p:nvPr/>
        </p:nvSpPr>
        <p:spPr>
          <a:xfrm>
            <a:off x="3380509" y="2073425"/>
            <a:ext cx="5477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 Media Enterprise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3F6709-81D6-27BD-2C11-6185A8E0AB39}"/>
              </a:ext>
            </a:extLst>
          </p:cNvPr>
          <p:cNvSpPr txBox="1"/>
          <p:nvPr/>
        </p:nvSpPr>
        <p:spPr>
          <a:xfrm>
            <a:off x="6640946" y="3417715"/>
            <a:ext cx="536632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</a:p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Smita Pawar</a:t>
            </a:r>
          </a:p>
          <a:p>
            <a:r>
              <a:rPr lang="en-IN" sz="3600" dirty="0" err="1">
                <a:latin typeface="Arial" panose="020B0604020202020204" pitchFamily="34" charset="0"/>
                <a:cs typeface="Arial" panose="020B0604020202020204" pitchFamily="34" charset="0"/>
              </a:rPr>
              <a:t>Rushikesh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 Chaudhari</a:t>
            </a:r>
          </a:p>
          <a:p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By- Raj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kolhe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Batch- J36</a:t>
            </a: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E046E1-FD06-3FA3-01D3-739B3FBAD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97" y="3294068"/>
            <a:ext cx="5680603" cy="254680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EA2C968-9928-6BFC-D37B-560FE32BD432}"/>
              </a:ext>
            </a:extLst>
          </p:cNvPr>
          <p:cNvSpPr/>
          <p:nvPr/>
        </p:nvSpPr>
        <p:spPr>
          <a:xfrm>
            <a:off x="822036" y="784662"/>
            <a:ext cx="1163782" cy="113650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B865D1-DD40-E16D-2BF5-A954A6202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36" y="692482"/>
            <a:ext cx="1501399" cy="150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1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45938B-778C-332C-0AB9-3290BCEEC385}"/>
              </a:ext>
            </a:extLst>
          </p:cNvPr>
          <p:cNvSpPr txBox="1"/>
          <p:nvPr/>
        </p:nvSpPr>
        <p:spPr>
          <a:xfrm>
            <a:off x="720435" y="415637"/>
            <a:ext cx="6724073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Index</a:t>
            </a:r>
          </a:p>
          <a:p>
            <a:endParaRPr lang="en-IN" sz="4000" dirty="0"/>
          </a:p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1.Introductiuon</a:t>
            </a:r>
          </a:p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2. Project Objective</a:t>
            </a:r>
          </a:p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3.System Architecture</a:t>
            </a:r>
          </a:p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4.User Management</a:t>
            </a:r>
          </a:p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5.Content Management System</a:t>
            </a:r>
          </a:p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6.Technologies Used</a:t>
            </a:r>
          </a:p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7.Conclusion</a:t>
            </a:r>
          </a:p>
        </p:txBody>
      </p:sp>
    </p:spTree>
    <p:extLst>
      <p:ext uri="{BB962C8B-B14F-4D97-AF65-F5344CB8AC3E}">
        <p14:creationId xmlns:p14="http://schemas.microsoft.com/office/powerpoint/2010/main" val="190372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FEFD7D-EB86-DD82-59F2-08B8D62F98C0}"/>
              </a:ext>
            </a:extLst>
          </p:cNvPr>
          <p:cNvSpPr txBox="1"/>
          <p:nvPr/>
        </p:nvSpPr>
        <p:spPr>
          <a:xfrm>
            <a:off x="2890982" y="295565"/>
            <a:ext cx="5532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        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4D4384-2DC2-6806-6DBA-59C67037D88A}"/>
              </a:ext>
            </a:extLst>
          </p:cNvPr>
          <p:cNvSpPr txBox="1"/>
          <p:nvPr/>
        </p:nvSpPr>
        <p:spPr>
          <a:xfrm>
            <a:off x="1219200" y="1237673"/>
            <a:ext cx="93102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Importance of a user-friendly advertising platform in the print media industry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Image:</a:t>
            </a:r>
            <a:r>
              <a:rPr lang="en-US" sz="2800" dirty="0"/>
              <a:t> A high-quality image showcasing a variety of print media (e.g., magazine with an ad, newspaper spread)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aim to address the evolving needs of advertisers and readers by offering a user-friendly and efficient solution for promoting products and services through print media enterprises.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72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313459-B641-FAFA-F570-B4577E9D1752}"/>
              </a:ext>
            </a:extLst>
          </p:cNvPr>
          <p:cNvSpPr txBox="1"/>
          <p:nvPr/>
        </p:nvSpPr>
        <p:spPr>
          <a:xfrm>
            <a:off x="1385455" y="341745"/>
            <a:ext cx="746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             Project Objective</a:t>
            </a:r>
          </a:p>
        </p:txBody>
      </p:sp>
    </p:spTree>
    <p:extLst>
      <p:ext uri="{BB962C8B-B14F-4D97-AF65-F5344CB8AC3E}">
        <p14:creationId xmlns:p14="http://schemas.microsoft.com/office/powerpoint/2010/main" val="4230948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1512</TotalTime>
  <Words>118</Words>
  <Application>Microsoft Office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Times New Roman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smita pawar</dc:creator>
  <cp:lastModifiedBy>smita pawar</cp:lastModifiedBy>
  <cp:revision>1</cp:revision>
  <dcterms:created xsi:type="dcterms:W3CDTF">2024-05-08T18:41:17Z</dcterms:created>
  <dcterms:modified xsi:type="dcterms:W3CDTF">2024-05-10T05:09:38Z</dcterms:modified>
</cp:coreProperties>
</file>