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17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53452-B9C2-704F-9B8A-0550FC184A31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8725-2799-8C4F-B6F6-44EA8F04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5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8725-2799-8C4F-B6F6-44EA8F04FB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4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E210-59BF-6741-B3B2-2949C1D4683A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465A-8AB3-6B48-94DC-0AE4A9B46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8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E210-59BF-6741-B3B2-2949C1D4683A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465A-8AB3-6B48-94DC-0AE4A9B46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2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E210-59BF-6741-B3B2-2949C1D4683A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465A-8AB3-6B48-94DC-0AE4A9B46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E210-59BF-6741-B3B2-2949C1D4683A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465A-8AB3-6B48-94DC-0AE4A9B46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6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E210-59BF-6741-B3B2-2949C1D4683A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465A-8AB3-6B48-94DC-0AE4A9B46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4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E210-59BF-6741-B3B2-2949C1D4683A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465A-8AB3-6B48-94DC-0AE4A9B46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3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E210-59BF-6741-B3B2-2949C1D4683A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465A-8AB3-6B48-94DC-0AE4A9B46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2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E210-59BF-6741-B3B2-2949C1D4683A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465A-8AB3-6B48-94DC-0AE4A9B46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E210-59BF-6741-B3B2-2949C1D4683A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465A-8AB3-6B48-94DC-0AE4A9B46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E210-59BF-6741-B3B2-2949C1D4683A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465A-8AB3-6B48-94DC-0AE4A9B46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3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E210-59BF-6741-B3B2-2949C1D4683A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465A-8AB3-6B48-94DC-0AE4A9B46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E210-59BF-6741-B3B2-2949C1D4683A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0465A-8AB3-6B48-94DC-0AE4A9B46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wift-logo-hero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bg1"/>
                </a:solidFill>
              </a:rPr>
              <a:t>Swift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21723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A nova </a:t>
            </a:r>
            <a:r>
              <a:rPr lang="en-US" sz="2000" dirty="0" err="1" smtClean="0">
                <a:solidFill>
                  <a:srgbClr val="FFFFFF"/>
                </a:solidFill>
              </a:rPr>
              <a:t>linguagem</a:t>
            </a:r>
            <a:r>
              <a:rPr lang="en-US" sz="2000" dirty="0" smtClean="0">
                <a:solidFill>
                  <a:srgbClr val="FFFFFF"/>
                </a:solidFill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</a:rPr>
              <a:t>programação</a:t>
            </a:r>
            <a:r>
              <a:rPr lang="en-US" sz="2000" dirty="0" smtClean="0">
                <a:solidFill>
                  <a:srgbClr val="FFFFFF"/>
                </a:solidFill>
              </a:rPr>
              <a:t> da Apple </a:t>
            </a:r>
            <a:r>
              <a:rPr lang="en-US" sz="2000" dirty="0" err="1" smtClean="0">
                <a:solidFill>
                  <a:srgbClr val="FFFFFF"/>
                </a:solidFill>
              </a:rPr>
              <a:t>para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seus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sistemas</a:t>
            </a:r>
            <a:r>
              <a:rPr lang="en-US" sz="2000" dirty="0" smtClean="0">
                <a:solidFill>
                  <a:srgbClr val="FFFFFF"/>
                </a:solidFill>
              </a:rPr>
              <a:t> OSX e </a:t>
            </a:r>
            <a:r>
              <a:rPr lang="en-US" sz="2000" dirty="0" err="1" smtClean="0">
                <a:solidFill>
                  <a:srgbClr val="FFFFFF"/>
                </a:solidFill>
              </a:rPr>
              <a:t>iOS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wift-logo-hero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bg1"/>
                </a:solidFill>
              </a:rPr>
              <a:t>Segura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21723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Classes </a:t>
            </a:r>
            <a:r>
              <a:rPr lang="en-US" sz="2000" dirty="0" err="1" smtClean="0">
                <a:solidFill>
                  <a:srgbClr val="FFFFFF"/>
                </a:solidFill>
              </a:rPr>
              <a:t>perigosas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não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são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vistar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por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aqui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236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wift-logo-hero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Concisa</a:t>
            </a:r>
            <a:r>
              <a:rPr lang="en-US" sz="5400" dirty="0" smtClean="0">
                <a:solidFill>
                  <a:schemeClr val="bg1"/>
                </a:solidFill>
              </a:rPr>
              <a:t> e </a:t>
            </a:r>
            <a:r>
              <a:rPr lang="en-US" sz="5400" dirty="0" err="1" smtClean="0">
                <a:solidFill>
                  <a:schemeClr val="bg1"/>
                </a:solidFill>
              </a:rPr>
              <a:t>Expressiva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21723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rgbClr val="FFFFFF"/>
                </a:solidFill>
              </a:rPr>
              <a:t>Códgio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mais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claro</a:t>
            </a:r>
            <a:r>
              <a:rPr lang="en-US" sz="2000" dirty="0" smtClean="0">
                <a:solidFill>
                  <a:srgbClr val="FFFFFF"/>
                </a:solidFill>
              </a:rPr>
              <a:t>, </a:t>
            </a:r>
            <a:r>
              <a:rPr lang="en-US" sz="2000" dirty="0" err="1" smtClean="0">
                <a:solidFill>
                  <a:srgbClr val="FFFFFF"/>
                </a:solidFill>
              </a:rPr>
              <a:t>limpo</a:t>
            </a:r>
            <a:r>
              <a:rPr lang="en-US" sz="2000" dirty="0" smtClean="0">
                <a:solidFill>
                  <a:srgbClr val="FFFFFF"/>
                </a:solidFill>
              </a:rPr>
              <a:t> e </a:t>
            </a:r>
            <a:r>
              <a:rPr lang="en-US" sz="2000" dirty="0" err="1" smtClean="0">
                <a:solidFill>
                  <a:srgbClr val="FFFFFF"/>
                </a:solidFill>
              </a:rPr>
              <a:t>legível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584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wift-logo-hero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Rápida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21723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rgbClr val="FFFFFF"/>
                </a:solidFill>
              </a:rPr>
              <a:t>Otimizada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para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os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mais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novos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aparelhos</a:t>
            </a:r>
            <a:r>
              <a:rPr lang="en-US" sz="2000" dirty="0" smtClean="0">
                <a:solidFill>
                  <a:srgbClr val="FFFFFF"/>
                </a:solidFill>
              </a:rPr>
              <a:t> da Apple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59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wift-logo-hero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Moderna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21723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rgbClr val="FFFFFF"/>
                </a:solidFill>
              </a:rPr>
              <a:t>Está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por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dentro</a:t>
            </a:r>
            <a:r>
              <a:rPr lang="en-US" sz="2000" dirty="0" smtClean="0">
                <a:solidFill>
                  <a:srgbClr val="FFFFFF"/>
                </a:solidFill>
              </a:rPr>
              <a:t> das </a:t>
            </a:r>
            <a:r>
              <a:rPr lang="en-US" sz="2000" dirty="0" err="1" smtClean="0">
                <a:solidFill>
                  <a:srgbClr val="FFFFFF"/>
                </a:solidFill>
              </a:rPr>
              <a:t>tendências</a:t>
            </a:r>
            <a:r>
              <a:rPr lang="en-US" sz="2000" dirty="0" smtClean="0">
                <a:solidFill>
                  <a:srgbClr val="FFFFFF"/>
                </a:solidFill>
              </a:rPr>
              <a:t> da </a:t>
            </a:r>
            <a:r>
              <a:rPr lang="en-US" sz="2000" dirty="0" err="1" smtClean="0">
                <a:solidFill>
                  <a:srgbClr val="FFFFFF"/>
                </a:solidFill>
              </a:rPr>
              <a:t>programação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atual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7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wift-logo-hero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bg1"/>
                </a:solidFill>
              </a:rPr>
              <a:t>Playground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21723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“A place where you can play”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7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bg1"/>
                </a:solidFill>
              </a:rPr>
              <a:t>Playground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21723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“A place where you can play”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9" name="Picture 8" descr="swift-logo-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Captura de Tela 2015-05-05 às 10.32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0160"/>
            <a:ext cx="6452217" cy="582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29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wift-logo-hero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bg1"/>
                </a:solidFill>
              </a:rPr>
              <a:t>Playground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21723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rgbClr val="FFFFFF"/>
                </a:solidFill>
              </a:rPr>
              <a:t>Pode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ser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usado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tanto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por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desenvolvedores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experientes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quanto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iniciantes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29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79</Words>
  <Application>Microsoft Macintosh PowerPoint</Application>
  <PresentationFormat>On-screen Show (4:3)</PresentationFormat>
  <Paragraphs>17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Swift</vt:lpstr>
      <vt:lpstr>Segura</vt:lpstr>
      <vt:lpstr>Concisa e Expressiva</vt:lpstr>
      <vt:lpstr>Rápida</vt:lpstr>
      <vt:lpstr>Moderna</vt:lpstr>
      <vt:lpstr>Playground</vt:lpstr>
      <vt:lpstr>Playground</vt:lpstr>
      <vt:lpstr>Playground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Renan Siqueira de Souza Mesquita</dc:creator>
  <cp:lastModifiedBy>Renan Siqueira de Souza Mesquita</cp:lastModifiedBy>
  <cp:revision>9</cp:revision>
  <dcterms:created xsi:type="dcterms:W3CDTF">2015-05-02T16:25:12Z</dcterms:created>
  <dcterms:modified xsi:type="dcterms:W3CDTF">2015-07-03T00:42:27Z</dcterms:modified>
</cp:coreProperties>
</file>