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963960"/>
            <a:ext cx="264960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115640" y="250560"/>
            <a:ext cx="6840000" cy="427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10" descr="Image 10"/>
          <p:cNvPicPr/>
          <p:nvPr/>
        </p:nvPicPr>
        <p:blipFill>
          <a:blip r:embed="rId2"/>
          <a:stretch/>
        </p:blipFill>
        <p:spPr>
          <a:xfrm>
            <a:off x="0" y="1080"/>
            <a:ext cx="9143280" cy="1584360"/>
          </a:xfrm>
          <a:prstGeom prst="rect">
            <a:avLst/>
          </a:prstGeom>
          <a:ln w="12600">
            <a:noFill/>
          </a:ln>
        </p:spPr>
      </p:pic>
      <p:pic>
        <p:nvPicPr>
          <p:cNvPr id="1" name="Picture 2" descr="Picture 2"/>
          <p:cNvPicPr/>
          <p:nvPr/>
        </p:nvPicPr>
        <p:blipFill>
          <a:blip r:embed="rId3"/>
          <a:stretch/>
        </p:blipFill>
        <p:spPr>
          <a:xfrm>
            <a:off x="8026200" y="-11160"/>
            <a:ext cx="1117080" cy="506880"/>
          </a:xfrm>
          <a:prstGeom prst="rect">
            <a:avLst/>
          </a:prstGeom>
          <a:ln w="12600"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195640" y="6279840"/>
            <a:ext cx="457128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3" name="Image 8" descr="Image 8"/>
          <p:cNvPicPr/>
          <p:nvPr/>
        </p:nvPicPr>
        <p:blipFill>
          <a:blip r:embed="rId4"/>
          <a:stretch/>
        </p:blipFill>
        <p:spPr>
          <a:xfrm>
            <a:off x="-36360" y="-9360"/>
            <a:ext cx="9179640" cy="686664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000" cy="92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497800" y="6404400"/>
            <a:ext cx="18828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08E7A57-909F-4639-94A4-5077A3B501B7}" type="slidenum">
              <a:rPr b="0" lang="en-GB" sz="1200" spc="-1" strike="noStrike">
                <a:solidFill>
                  <a:srgbClr val="80808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685800" y="3210480"/>
            <a:ext cx="7771680" cy="140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100" spc="-1" strike="noStrike">
                <a:solidFill>
                  <a:srgbClr val="002060"/>
                </a:solidFill>
                <a:latin typeface="DIN"/>
                <a:ea typeface="DIN"/>
              </a:rPr>
              <a:t>Elements of Data Analysis in 1D</a:t>
            </a:r>
            <a:endParaRPr b="0" lang="en-GB" sz="3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100" spc="-1" strike="noStrike">
                <a:solidFill>
                  <a:srgbClr val="002060"/>
                </a:solidFill>
                <a:latin typeface="DIN"/>
                <a:ea typeface="DIN"/>
              </a:rPr>
              <a:t>and 2D FTICR-MS data</a:t>
            </a:r>
            <a:endParaRPr b="0" lang="en-GB" sz="3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002060"/>
                </a:solidFill>
                <a:latin typeface="DIN"/>
                <a:ea typeface="DIN"/>
              </a:rPr>
              <a:t>29 Sept 2021 – Praha (Cz)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39640" y="4653000"/>
            <a:ext cx="7771680" cy="188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4f81bd"/>
                </a:solidFill>
                <a:latin typeface="DIN"/>
                <a:ea typeface="DIN"/>
              </a:rPr>
              <a:t>Marc-André Delsuc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f81bd"/>
                </a:solidFill>
                <a:latin typeface="DIN"/>
                <a:ea typeface="DIN"/>
              </a:rPr>
              <a:t>IGBMC – Université de Strasbourg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f81bd"/>
                </a:solidFill>
                <a:latin typeface="DIN"/>
                <a:ea typeface="DIN"/>
              </a:rPr>
              <a:t>CASC4DE S.A.S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Application>LibreOffice/6.4.7.2$Linux_X86_64 LibreOffice_project/40$Build-2</Application>
  <Words>994</Words>
  <Paragraphs>496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Marc-André Delsuc</cp:lastModifiedBy>
  <dcterms:modified xsi:type="dcterms:W3CDTF">2021-09-29T17:15:19Z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