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115640" y="250560"/>
            <a:ext cx="6840360" cy="427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115640" y="250560"/>
            <a:ext cx="6840360" cy="427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1115640" y="250560"/>
            <a:ext cx="6840360" cy="427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250560"/>
            <a:ext cx="6840360" cy="427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1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" name="Image 8" descr="Image 8"/>
          <p:cNvPicPr/>
          <p:nvPr/>
        </p:nvPicPr>
        <p:blipFill>
          <a:blip r:embed="rId4"/>
          <a:stretch/>
        </p:blipFill>
        <p:spPr>
          <a:xfrm>
            <a:off x="-36360" y="-9360"/>
            <a:ext cx="9180000" cy="686700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45720" rIns="4572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Title Text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4A59F2-C235-4C2A-95CE-34E329C0EB74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44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817458-3EE4-4461-9985-F8C171A8F1CA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86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45720" rIns="4572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Title Text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8413200" y="64242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03B956-379A-4FEB-8871-6A4221096CB0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128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BA4D5D-83E4-489D-AFED-FE8F048D847A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497800" y="64044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3913C2-006B-46BD-8971-01A29385FC7D}" type="slidenum">
              <a:rPr b="0" lang="en-GB" sz="1200" spc="-1" strike="noStrike">
                <a:solidFill>
                  <a:srgbClr val="80808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85800" y="3210480"/>
            <a:ext cx="7772040" cy="140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100" spc="-1" strike="noStrike">
                <a:solidFill>
                  <a:srgbClr val="002060"/>
                </a:solidFill>
                <a:latin typeface="DIN"/>
                <a:ea typeface="DIN"/>
              </a:rPr>
              <a:t>Elements of Data Analysis in 1D</a:t>
            </a:r>
            <a:endParaRPr b="0" lang="en-GB" sz="3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100" spc="-1" strike="noStrike">
                <a:solidFill>
                  <a:srgbClr val="002060"/>
                </a:solidFill>
                <a:latin typeface="DIN"/>
                <a:ea typeface="DIN"/>
              </a:rPr>
              <a:t>and 2D FTICR-MS data</a:t>
            </a:r>
            <a:endParaRPr b="0" lang="en-GB" sz="3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2060"/>
                </a:solidFill>
                <a:latin typeface="DIN"/>
                <a:ea typeface="DIN"/>
              </a:rPr>
              <a:t>29 Sept 2019 – Praha (Cz)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39640" y="4653000"/>
            <a:ext cx="7772040" cy="222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4f81bd"/>
                </a:solidFill>
                <a:latin typeface="DIN"/>
                <a:ea typeface="DIN"/>
              </a:rPr>
              <a:t>Marc-André Delsuc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f81bd"/>
                </a:solidFill>
                <a:latin typeface="DIN"/>
                <a:ea typeface="DIN"/>
              </a:rPr>
              <a:t>IGBMC – Université de Strasbourg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f81bd"/>
                </a:solidFill>
                <a:latin typeface="DIN"/>
                <a:ea typeface="DIN"/>
              </a:rPr>
              <a:t>CASC4DE S.A.S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Application>LibreOffice/6.4.7.2$Linux_X86_64 LibreOffice_project/40$Build-2</Application>
  <Words>994</Words>
  <Paragraphs>496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Marc-André Delsuc</cp:lastModifiedBy>
  <dcterms:modified xsi:type="dcterms:W3CDTF">2021-09-29T10:29:42Z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