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86" r:id="rId3"/>
    <p:sldId id="287" r:id="rId4"/>
    <p:sldId id="259" r:id="rId5"/>
    <p:sldId id="258" r:id="rId6"/>
    <p:sldId id="261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3" r:id="rId23"/>
    <p:sldId id="280" r:id="rId24"/>
    <p:sldId id="278" r:id="rId25"/>
    <p:sldId id="281" r:id="rId26"/>
    <p:sldId id="284" r:id="rId27"/>
    <p:sldId id="285" r:id="rId28"/>
    <p:sldId id="266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65F59-31DD-4CCB-A831-DD668EA639D1}" type="datetimeFigureOut">
              <a:rPr lang="en-US" smtClean="0"/>
              <a:t>30/7/17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04490-7146-43F7-A41C-A0648BB2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4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04490-7146-43F7-A41C-A0648BB29DF5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717B-2734-4833-8E16-A400638044C0}" type="datetimeFigureOut">
              <a:rPr lang="en-US" smtClean="0"/>
              <a:pPr/>
              <a:t>30/7/17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47-DE43-4D8E-937E-67159AD4F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717B-2734-4833-8E16-A400638044C0}" type="datetimeFigureOut">
              <a:rPr lang="en-US" smtClean="0"/>
              <a:pPr/>
              <a:t>30/7/17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47-DE43-4D8E-937E-67159AD4F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717B-2734-4833-8E16-A400638044C0}" type="datetimeFigureOut">
              <a:rPr lang="en-US" smtClean="0"/>
              <a:pPr/>
              <a:t>30/7/17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47-DE43-4D8E-937E-67159AD4F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717B-2734-4833-8E16-A400638044C0}" type="datetimeFigureOut">
              <a:rPr lang="en-US" smtClean="0"/>
              <a:pPr/>
              <a:t>30/7/17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47-DE43-4D8E-937E-67159AD4F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717B-2734-4833-8E16-A400638044C0}" type="datetimeFigureOut">
              <a:rPr lang="en-US" smtClean="0"/>
              <a:pPr/>
              <a:t>30/7/17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47-DE43-4D8E-937E-67159AD4F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717B-2734-4833-8E16-A400638044C0}" type="datetimeFigureOut">
              <a:rPr lang="en-US" smtClean="0"/>
              <a:pPr/>
              <a:t>30/7/17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47-DE43-4D8E-937E-67159AD4F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717B-2734-4833-8E16-A400638044C0}" type="datetimeFigureOut">
              <a:rPr lang="en-US" smtClean="0"/>
              <a:pPr/>
              <a:t>30/7/17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47-DE43-4D8E-937E-67159AD4F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717B-2734-4833-8E16-A400638044C0}" type="datetimeFigureOut">
              <a:rPr lang="en-US" smtClean="0"/>
              <a:pPr/>
              <a:t>30/7/17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47-DE43-4D8E-937E-67159AD4F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717B-2734-4833-8E16-A400638044C0}" type="datetimeFigureOut">
              <a:rPr lang="en-US" smtClean="0"/>
              <a:pPr/>
              <a:t>30/7/17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47-DE43-4D8E-937E-67159AD4F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717B-2734-4833-8E16-A400638044C0}" type="datetimeFigureOut">
              <a:rPr lang="en-US" smtClean="0"/>
              <a:pPr/>
              <a:t>30/7/17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47-DE43-4D8E-937E-67159AD4F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717B-2734-4833-8E16-A400638044C0}" type="datetimeFigureOut">
              <a:rPr lang="en-US" smtClean="0"/>
              <a:pPr/>
              <a:t>30/7/17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270F647-DE43-4D8E-937E-67159AD4F1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D8717B-2734-4833-8E16-A400638044C0}" type="datetimeFigureOut">
              <a:rPr lang="en-US" smtClean="0"/>
              <a:pPr/>
              <a:t>30/7/17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70F647-DE43-4D8E-937E-67159AD4F1C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Hostel Information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148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Presented 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By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 Group 9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1242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 smtClean="0">
                <a:cs typeface="Times New Roman" pitchFamily="18" charset="0"/>
              </a:rPr>
              <a:t>Implementation </a:t>
            </a:r>
            <a:br>
              <a:rPr lang="en-US" sz="3100" b="1" dirty="0" smtClean="0">
                <a:cs typeface="Times New Roman" pitchFamily="18" charset="0"/>
              </a:rPr>
            </a:br>
            <a:r>
              <a:rPr lang="en-US" sz="3100" b="1" dirty="0" smtClean="0">
                <a:cs typeface="Times New Roman" pitchFamily="18" charset="0"/>
              </a:rPr>
              <a:t>for </a:t>
            </a:r>
            <a:r>
              <a:rPr lang="en-US" sz="5400" b="1" dirty="0" smtClean="0">
                <a:cs typeface="Times New Roman" pitchFamily="18" charset="0"/>
              </a:rPr>
              <a:t/>
            </a:r>
            <a:br>
              <a:rPr lang="en-US" sz="5400" b="1" dirty="0" smtClean="0">
                <a:cs typeface="Times New Roman" pitchFamily="18" charset="0"/>
              </a:rPr>
            </a:br>
            <a:r>
              <a:rPr lang="en-US" sz="2900" b="1" dirty="0" smtClean="0">
                <a:cs typeface="Times New Roman" pitchFamily="18" charset="0"/>
              </a:rPr>
              <a:t>Hostel Information System</a:t>
            </a:r>
            <a:r>
              <a:rPr lang="en-US" sz="5400" b="1" dirty="0" smtClean="0">
                <a:cs typeface="Times New Roman" pitchFamily="18" charset="0"/>
              </a:rPr>
              <a:t/>
            </a:r>
            <a:br>
              <a:rPr lang="en-US" sz="5400" b="1" dirty="0" smtClean="0"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382905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876800"/>
            <a:ext cx="57246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6400" algn="r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Home Page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5" name="Picture 8" descr="h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3886200"/>
          </a:xfrm>
          <a:prstGeom prst="rect">
            <a:avLst/>
          </a:prstGeom>
          <a:noFill/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505200" y="5257800"/>
            <a:ext cx="26228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Normal User View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49" name="Picture 34" descr="h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3657600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200400" y="5334000"/>
            <a:ext cx="21938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Search by Price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3" name="Picture 40" descr="h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3886200"/>
          </a:xfrm>
          <a:prstGeom prst="rect">
            <a:avLst/>
          </a:prstGeom>
          <a:noFill/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971800" y="5410200"/>
            <a:ext cx="26307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Admin Login Form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7" name="Picture 41" descr="h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3810000"/>
          </a:xfrm>
          <a:prstGeom prst="rect">
            <a:avLst/>
          </a:prstGeom>
          <a:noFill/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657600" y="5410200"/>
            <a:ext cx="17868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Admin View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3429000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200400" y="5181600"/>
            <a:ext cx="243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Owner List Form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4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3886200"/>
          </a:xfrm>
          <a:prstGeom prst="rect">
            <a:avLst/>
          </a:prstGeom>
          <a:noFill/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352800" y="5410200"/>
            <a:ext cx="24400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Add Owner Form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69" name="Picture 51" descr="h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4191000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200400" y="5486400"/>
            <a:ext cx="23956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Add Hostel Form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3" name="Picture 61" descr="h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3962400"/>
          </a:xfrm>
          <a:prstGeom prst="rect">
            <a:avLst/>
          </a:prstGeom>
          <a:noFill/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657600" y="5410200"/>
            <a:ext cx="18004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Owner View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4333"/>
              </p:ext>
            </p:extLst>
          </p:nvPr>
        </p:nvGraphicFramePr>
        <p:xfrm>
          <a:off x="0" y="914400"/>
          <a:ext cx="9144000" cy="583310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72000"/>
                <a:gridCol w="4572000"/>
              </a:tblGrid>
              <a:tr h="49666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Project Name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Hostel Information System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9666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Project ID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1682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Members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Sandar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Win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Gandamar</a:t>
                      </a:r>
                      <a:endParaRPr kumimoji="0" lang="en-US" altLang="en-US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Htet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Htet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Win Thant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Myat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Myat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Thin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Oo</a:t>
                      </a:r>
                      <a:endParaRPr kumimoji="0" lang="en-US" altLang="en-US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 Lai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Lai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Soe</a:t>
                      </a:r>
                      <a:endParaRPr kumimoji="0" lang="en-US" altLang="en-US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 Su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Yadanar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Hnin</a:t>
                      </a:r>
                      <a:endParaRPr kumimoji="0" lang="en-US" altLang="en-US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Nilar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Soe</a:t>
                      </a:r>
                      <a:endParaRPr kumimoji="0" lang="en-US" altLang="en-US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Hnin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Hnin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Htwe</a:t>
                      </a:r>
                      <a:endParaRPr kumimoji="0" lang="en-US" altLang="en-US" sz="240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Nilar</a:t>
                      </a: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Htay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Supervisor(s)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Daw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Zar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Zar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Hnin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Daw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Cho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Zin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Win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566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4817" name="Picture 63" descr="h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3886200"/>
          </a:xfrm>
          <a:prstGeom prst="rect">
            <a:avLst/>
          </a:prstGeom>
          <a:noFill/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895600" y="5410200"/>
            <a:ext cx="27042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Update Price Form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64" descr="h3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990600"/>
            <a:ext cx="9144001" cy="388620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743200" y="5334000"/>
            <a:ext cx="3881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Result After Updating Price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04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Testing </a:t>
            </a:r>
            <a:br>
              <a:rPr lang="en-US" dirty="0" smtClean="0"/>
            </a:br>
            <a:r>
              <a:rPr lang="en-US" dirty="0" smtClean="0"/>
              <a:t>for </a:t>
            </a:r>
            <a:br>
              <a:rPr lang="en-US" dirty="0" smtClean="0"/>
            </a:br>
            <a:r>
              <a:rPr lang="en-US" dirty="0" smtClean="0"/>
              <a:t>the Hostel Information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24384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657600" y="4876800"/>
            <a:ext cx="19931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Naming Error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491386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2400" y="5791200"/>
            <a:ext cx="15748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Value Error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879982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895600" y="6019800"/>
            <a:ext cx="38611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File Name Unmatched Error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stelOwner ERr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1"/>
            <a:ext cx="9144000" cy="45083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905"/>
            <a:ext cx="9144000" cy="43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78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The hostel  system can save time and money for users because it can search by online. Students can choose their desire information by selecting the items showing in the dropdowns.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The information of this system is protected by login form. Therefore, only authorized persons (Admin </a:t>
            </a:r>
            <a:r>
              <a:rPr lang="en-US" sz="2600" dirty="0" smtClean="0">
                <a:latin typeface="Cambria" pitchFamily="18" charset="0"/>
                <a:cs typeface="Times New Roman" pitchFamily="18" charset="0"/>
              </a:rPr>
              <a:t>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Hostel owners) can manage the hostels information. Normal users can only see the information.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With the help of such facility, hostel owners too can market their properties directly to the students in a far better manner. Therefore, this system is very useful for students.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28956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Right"/>
              <a:lightRig rig="threePt" dir="t"/>
            </a:scene3d>
          </a:bodyPr>
          <a:lstStyle/>
          <a:p>
            <a:pPr algn="ctr"/>
            <a:r>
              <a:rPr 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Edwardian Script ITC" pitchFamily="66" charset="0"/>
              </a:rPr>
              <a:t>Thanks for your attention!</a:t>
            </a:r>
            <a:endParaRPr lang="en-US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2.81221E-6 L 0.02917 -0.11841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" y="-5900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5657671"/>
            <a:ext cx="2391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Manager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en-US" dirty="0" smtClean="0"/>
              <a:t>System </a:t>
            </a:r>
            <a:r>
              <a:rPr lang="en-US" dirty="0" err="1" smtClean="0"/>
              <a:t>Analysers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Blue</a:t>
            </a:r>
          </a:p>
          <a:p>
            <a:r>
              <a:rPr lang="en-US" dirty="0" smtClean="0"/>
              <a:t>Developers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838200"/>
            <a:ext cx="2645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Milestone</a:t>
            </a:r>
            <a:endParaRPr lang="en-US" sz="4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5657671"/>
            <a:ext cx="2190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</a:t>
            </a:r>
            <a:r>
              <a:rPr lang="en-US" dirty="0" smtClean="0">
                <a:solidFill>
                  <a:srgbClr val="7030A0"/>
                </a:solidFill>
              </a:rPr>
              <a:t>Purple</a:t>
            </a:r>
          </a:p>
          <a:p>
            <a:r>
              <a:rPr lang="en-US" dirty="0" smtClean="0"/>
              <a:t>Testers </a:t>
            </a:r>
            <a:r>
              <a:rPr lang="en-US" dirty="0" smtClean="0">
                <a:solidFill>
                  <a:srgbClr val="C00000"/>
                </a:solidFill>
              </a:rPr>
              <a:t>Dark Red</a:t>
            </a:r>
          </a:p>
          <a:p>
            <a:r>
              <a:rPr lang="en-US" dirty="0" smtClean="0"/>
              <a:t>All Together </a:t>
            </a:r>
            <a:r>
              <a:rPr lang="en-US" dirty="0" smtClean="0">
                <a:solidFill>
                  <a:srgbClr val="FFC000"/>
                </a:solidFill>
              </a:rPr>
              <a:t>Orange</a:t>
            </a:r>
          </a:p>
          <a:p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391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261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200" dirty="0" smtClean="0">
              <a:latin typeface="Cambria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Cambria" pitchFamily="18" charset="0"/>
                <a:cs typeface="Times New Roman" pitchFamily="18" charset="0"/>
              </a:rPr>
              <a:t>This is the user-friendly and  useful website. The site shows the detail information about the hostels for users. </a:t>
            </a:r>
          </a:p>
          <a:p>
            <a:r>
              <a:rPr lang="en-US" sz="2200" dirty="0" smtClean="0">
                <a:latin typeface="Cambria" pitchFamily="18" charset="0"/>
                <a:cs typeface="Times New Roman" pitchFamily="18" charset="0"/>
              </a:rPr>
              <a:t>In this  system:</a:t>
            </a:r>
          </a:p>
          <a:p>
            <a:pPr lvl="1"/>
            <a:r>
              <a:rPr lang="en-US" sz="2200" dirty="0" smtClean="0">
                <a:latin typeface="Cambria" pitchFamily="18" charset="0"/>
                <a:cs typeface="Times New Roman" pitchFamily="18" charset="0"/>
              </a:rPr>
              <a:t>Normal users - view information</a:t>
            </a:r>
          </a:p>
          <a:p>
            <a:pPr lvl="1"/>
            <a:r>
              <a:rPr lang="en-US" sz="2200" dirty="0" smtClean="0">
                <a:latin typeface="Cambria" pitchFamily="18" charset="0"/>
                <a:cs typeface="Times New Roman" pitchFamily="18" charset="0"/>
              </a:rPr>
              <a:t>Admin - retrieve, insert, delete, update </a:t>
            </a:r>
          </a:p>
          <a:p>
            <a:pPr lvl="1"/>
            <a:r>
              <a:rPr lang="en-US" sz="2200" dirty="0" smtClean="0">
                <a:latin typeface="Cambria" pitchFamily="18" charset="0"/>
                <a:cs typeface="Times New Roman" pitchFamily="18" charset="0"/>
              </a:rPr>
              <a:t>Hostel owners - update and view</a:t>
            </a:r>
          </a:p>
          <a:p>
            <a:r>
              <a:rPr lang="en-US" sz="2200" dirty="0" smtClean="0">
                <a:latin typeface="Cambria" pitchFamily="18" charset="0"/>
                <a:cs typeface="Times New Roman" pitchFamily="18" charset="0"/>
              </a:rPr>
              <a:t>They can search hostels .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  <a:cs typeface="Times New Roman" pitchFamily="18" charset="0"/>
              </a:rPr>
              <a:t>		</a:t>
            </a:r>
            <a:endParaRPr lang="en-US" sz="22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provide the detail information about the hostels  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help the students in finding the hostel easily and quickly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choose the better hostel according to the budget that the students can afford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help hostel owner by marketing their hostels with facility, price and address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save time and cost 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students can search by online and they do not need to go anywhere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100" dirty="0" smtClean="0">
                <a:latin typeface="Cambria" pitchFamily="18" charset="0"/>
                <a:cs typeface="Times New Roman" pitchFamily="18" charset="0"/>
              </a:rPr>
              <a:t>Hostel Information System is intended to facilitate student who want hostel and this system can help student to estimate student’s cash-on-hand and hostel cost which students spend.</a:t>
            </a:r>
          </a:p>
          <a:p>
            <a:pPr>
              <a:lnSpc>
                <a:spcPct val="170000"/>
              </a:lnSpc>
            </a:pPr>
            <a:r>
              <a:rPr lang="en-US" sz="3100" dirty="0">
                <a:latin typeface="Cambria" pitchFamily="18" charset="0"/>
                <a:cs typeface="Times New Roman" pitchFamily="18" charset="0"/>
              </a:rPr>
              <a:t>Details information such as name, price, room type, facilities, address and phone number is recorded for each hostel. </a:t>
            </a:r>
            <a:r>
              <a:rPr lang="en-US" sz="3100" dirty="0" smtClean="0">
                <a:latin typeface="Cambria" pitchFamily="18" charset="0"/>
                <a:cs typeface="Times New Roman" pitchFamily="18" charset="0"/>
              </a:rPr>
              <a:t>This system can help students to find convenient and suitable hostels.</a:t>
            </a:r>
            <a:r>
              <a:rPr lang="en-US" sz="3100" dirty="0" smtClean="0">
                <a:latin typeface="Cambria" pitchFamily="18" charset="0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sz="3100" dirty="0" smtClean="0">
                <a:latin typeface="Cambria" pitchFamily="18" charset="0"/>
              </a:rPr>
              <a:t>This system is implemented by using these language and software: CSS, PHP, Bootstrap, HTML, JavaScript, </a:t>
            </a:r>
            <a:r>
              <a:rPr lang="en-US" sz="3100" dirty="0" err="1" smtClean="0">
                <a:latin typeface="Cambria" pitchFamily="18" charset="0"/>
              </a:rPr>
              <a:t>Xampp</a:t>
            </a:r>
            <a:endParaRPr lang="en-US" sz="3100" dirty="0" smtClean="0">
              <a:latin typeface="Cambria" pitchFamily="18" charset="0"/>
            </a:endParaRPr>
          </a:p>
          <a:p>
            <a:pPr>
              <a:lnSpc>
                <a:spcPct val="170000"/>
              </a:lnSpc>
            </a:pPr>
            <a:endParaRPr lang="en-US" sz="2800" dirty="0" smtClean="0">
              <a:latin typeface="Cambria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3276600" y="1524000"/>
            <a:ext cx="1676400" cy="381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smtClean="0">
                <a:latin typeface="Cambria" pitchFamily="18" charset="0"/>
              </a:rPr>
              <a:t>Display Homepage</a:t>
            </a:r>
            <a:endParaRPr lang="en-US" sz="1150" dirty="0">
              <a:latin typeface="Cambria" pitchFamily="18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200400" y="2133600"/>
            <a:ext cx="18288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smtClean="0">
                <a:latin typeface="Cambria" pitchFamily="18" charset="0"/>
              </a:rPr>
              <a:t>Choose Login or </a:t>
            </a:r>
            <a:r>
              <a:rPr lang="en-US" sz="1150" dirty="0" err="1" smtClean="0">
                <a:latin typeface="Cambria" pitchFamily="18" charset="0"/>
              </a:rPr>
              <a:t>ViewInfo</a:t>
            </a:r>
            <a:r>
              <a:rPr lang="en-US" sz="1150" dirty="0" smtClean="0">
                <a:latin typeface="Cambria" pitchFamily="18" charset="0"/>
              </a:rPr>
              <a:t>:</a:t>
            </a:r>
            <a:endParaRPr lang="en-US" sz="1150" dirty="0">
              <a:latin typeface="Cambria" pitchFamily="18" charset="0"/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3505200" y="2590800"/>
            <a:ext cx="1219200" cy="304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smtClean="0">
                <a:latin typeface="Cambria" pitchFamily="18" charset="0"/>
              </a:rPr>
              <a:t>Login?</a:t>
            </a:r>
            <a:endParaRPr lang="en-US" sz="1150" dirty="0">
              <a:latin typeface="Cambria" pitchFamily="18" charset="0"/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5715000" y="2895600"/>
            <a:ext cx="6858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smtClean="0">
                <a:latin typeface="Cambria" pitchFamily="18" charset="0"/>
              </a:rPr>
              <a:t>Login</a:t>
            </a:r>
            <a:endParaRPr lang="en-US" sz="1150" dirty="0">
              <a:latin typeface="Cambria" pitchFamily="18" charset="0"/>
            </a:endParaRPr>
          </a:p>
        </p:txBody>
      </p:sp>
      <p:sp>
        <p:nvSpPr>
          <p:cNvPr id="17" name="Flowchart: Data 16"/>
          <p:cNvSpPr/>
          <p:nvPr/>
        </p:nvSpPr>
        <p:spPr>
          <a:xfrm>
            <a:off x="1371600" y="2895600"/>
            <a:ext cx="1676400" cy="381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smtClean="0">
                <a:latin typeface="Cambria" pitchFamily="18" charset="0"/>
              </a:rPr>
              <a:t>Display Information</a:t>
            </a:r>
            <a:endParaRPr lang="en-US" sz="1150" dirty="0">
              <a:latin typeface="Cambria" pitchFamily="18" charset="0"/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5105400" y="3352800"/>
            <a:ext cx="198120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smtClean="0">
                <a:latin typeface="Cambria" pitchFamily="18" charset="0"/>
              </a:rPr>
              <a:t>Check </a:t>
            </a:r>
            <a:r>
              <a:rPr lang="en-US" sz="1150" dirty="0" err="1" smtClean="0">
                <a:latin typeface="Cambria" pitchFamily="18" charset="0"/>
              </a:rPr>
              <a:t>Username&amp;Password</a:t>
            </a:r>
            <a:r>
              <a:rPr lang="en-US" sz="1150" dirty="0" smtClean="0">
                <a:latin typeface="Cambria" pitchFamily="18" charset="0"/>
              </a:rPr>
              <a:t>? </a:t>
            </a:r>
            <a:endParaRPr lang="en-US" sz="1150" dirty="0">
              <a:latin typeface="Cambria" pitchFamily="18" charset="0"/>
            </a:endParaRPr>
          </a:p>
        </p:txBody>
      </p:sp>
      <p:sp>
        <p:nvSpPr>
          <p:cNvPr id="40" name="Flowchart: Decision 39"/>
          <p:cNvSpPr/>
          <p:nvPr/>
        </p:nvSpPr>
        <p:spPr>
          <a:xfrm>
            <a:off x="5410200" y="4267200"/>
            <a:ext cx="1295400" cy="4602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smtClean="0">
                <a:latin typeface="Cambria" pitchFamily="18" charset="0"/>
              </a:rPr>
              <a:t>Admin?</a:t>
            </a:r>
            <a:endParaRPr lang="en-US" sz="1150" dirty="0">
              <a:latin typeface="Cambria" pitchFamily="18" charset="0"/>
            </a:endParaRPr>
          </a:p>
        </p:txBody>
      </p:sp>
      <p:sp>
        <p:nvSpPr>
          <p:cNvPr id="41" name="Flowchart: Data 40"/>
          <p:cNvSpPr/>
          <p:nvPr/>
        </p:nvSpPr>
        <p:spPr>
          <a:xfrm>
            <a:off x="6781800" y="4648200"/>
            <a:ext cx="1828800" cy="381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smtClean="0">
                <a:latin typeface="Cambria" pitchFamily="18" charset="0"/>
              </a:rPr>
              <a:t>Display Information</a:t>
            </a:r>
            <a:endParaRPr lang="en-US" sz="1150" dirty="0">
              <a:latin typeface="Cambria" pitchFamily="18" charset="0"/>
            </a:endParaRPr>
          </a:p>
        </p:txBody>
      </p:sp>
      <p:sp>
        <p:nvSpPr>
          <p:cNvPr id="42" name="Flowchart: Data 41"/>
          <p:cNvSpPr/>
          <p:nvPr/>
        </p:nvSpPr>
        <p:spPr>
          <a:xfrm>
            <a:off x="3352800" y="4648200"/>
            <a:ext cx="1676400" cy="381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smtClean="0">
                <a:latin typeface="Cambria" pitchFamily="18" charset="0"/>
              </a:rPr>
              <a:t>Display Information</a:t>
            </a:r>
            <a:endParaRPr lang="en-US" sz="1150" dirty="0">
              <a:latin typeface="Cambria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05200" y="5410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smtClean="0">
                <a:latin typeface="Cambria" pitchFamily="18" charset="0"/>
              </a:rPr>
              <a:t>Update Price and Facility</a:t>
            </a:r>
            <a:endParaRPr lang="en-US" sz="1150" dirty="0">
              <a:latin typeface="Cambria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58000" y="54102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smtClean="0">
                <a:latin typeface="Cambria" pitchFamily="18" charset="0"/>
              </a:rPr>
              <a:t>Insert and Delete Hostel, Insert and Delete Owner, View Owner List</a:t>
            </a:r>
            <a:endParaRPr lang="en-US" sz="1150" dirty="0">
              <a:latin typeface="Cambria" pitchFamily="18" charset="0"/>
            </a:endParaRPr>
          </a:p>
        </p:txBody>
      </p:sp>
      <p:sp>
        <p:nvSpPr>
          <p:cNvPr id="45" name="Flowchart: Magnetic Disk 44"/>
          <p:cNvSpPr/>
          <p:nvPr/>
        </p:nvSpPr>
        <p:spPr>
          <a:xfrm>
            <a:off x="5562600" y="6172200"/>
            <a:ext cx="914400" cy="381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smtClean="0">
                <a:latin typeface="Cambria" pitchFamily="18" charset="0"/>
              </a:rPr>
              <a:t>Database</a:t>
            </a:r>
            <a:endParaRPr lang="en-US" sz="1150" dirty="0">
              <a:latin typeface="Cambria" pitchFamily="18" charset="0"/>
            </a:endParaRPr>
          </a:p>
        </p:txBody>
      </p:sp>
      <p:cxnSp>
        <p:nvCxnSpPr>
          <p:cNvPr id="64" name="Elbow Connector 63"/>
          <p:cNvCxnSpPr>
            <a:stCxn id="15" idx="3"/>
            <a:endCxn id="16" idx="0"/>
          </p:cNvCxnSpPr>
          <p:nvPr/>
        </p:nvCxnSpPr>
        <p:spPr>
          <a:xfrm>
            <a:off x="4724400" y="2743200"/>
            <a:ext cx="13335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6" idx="2"/>
            <a:endCxn id="39" idx="0"/>
          </p:cNvCxnSpPr>
          <p:nvPr/>
        </p:nvCxnSpPr>
        <p:spPr>
          <a:xfrm rot="16200000" flipH="1">
            <a:off x="6000750" y="3257550"/>
            <a:ext cx="152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1" idx="4"/>
          </p:cNvCxnSpPr>
          <p:nvPr/>
        </p:nvCxnSpPr>
        <p:spPr>
          <a:xfrm rot="5400000">
            <a:off x="7505700" y="5219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42" idx="4"/>
            <a:endCxn id="43" idx="0"/>
          </p:cNvCxnSpPr>
          <p:nvPr/>
        </p:nvCxnSpPr>
        <p:spPr>
          <a:xfrm rot="5400000">
            <a:off x="4000500" y="5219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endCxn id="45" idx="4"/>
          </p:cNvCxnSpPr>
          <p:nvPr/>
        </p:nvCxnSpPr>
        <p:spPr>
          <a:xfrm rot="10800000" flipV="1">
            <a:off x="6477000" y="5715000"/>
            <a:ext cx="1219200" cy="647700"/>
          </a:xfrm>
          <a:prstGeom prst="bentConnector3">
            <a:avLst>
              <a:gd name="adj1" fmla="val 3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hape 141"/>
          <p:cNvCxnSpPr>
            <a:stCxn id="43" idx="2"/>
            <a:endCxn id="45" idx="2"/>
          </p:cNvCxnSpPr>
          <p:nvPr/>
        </p:nvCxnSpPr>
        <p:spPr>
          <a:xfrm rot="16200000" flipH="1">
            <a:off x="4667250" y="5467350"/>
            <a:ext cx="419100" cy="1371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hape 143"/>
          <p:cNvCxnSpPr>
            <a:endCxn id="41" idx="2"/>
          </p:cNvCxnSpPr>
          <p:nvPr/>
        </p:nvCxnSpPr>
        <p:spPr>
          <a:xfrm rot="5400000" flipH="1" flipV="1">
            <a:off x="5939790" y="5147310"/>
            <a:ext cx="1333500" cy="7162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149"/>
          <p:cNvCxnSpPr>
            <a:endCxn id="42" idx="5"/>
          </p:cNvCxnSpPr>
          <p:nvPr/>
        </p:nvCxnSpPr>
        <p:spPr>
          <a:xfrm rot="16200000" flipV="1">
            <a:off x="4697730" y="5002530"/>
            <a:ext cx="1333500" cy="10058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151"/>
          <p:cNvCxnSpPr/>
          <p:nvPr/>
        </p:nvCxnSpPr>
        <p:spPr>
          <a:xfrm rot="16200000" flipH="1">
            <a:off x="750570" y="4583430"/>
            <a:ext cx="2933700" cy="32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154"/>
          <p:cNvCxnSpPr>
            <a:stCxn id="45" idx="3"/>
            <a:endCxn id="17" idx="2"/>
          </p:cNvCxnSpPr>
          <p:nvPr/>
        </p:nvCxnSpPr>
        <p:spPr>
          <a:xfrm rot="5400000" flipH="1">
            <a:off x="2045970" y="2579370"/>
            <a:ext cx="3467100" cy="4480560"/>
          </a:xfrm>
          <a:prstGeom prst="bentConnector4">
            <a:avLst>
              <a:gd name="adj1" fmla="val -6593"/>
              <a:gd name="adj2" fmla="val 1088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156"/>
          <p:cNvCxnSpPr>
            <a:stCxn id="40" idx="1"/>
            <a:endCxn id="42" idx="0"/>
          </p:cNvCxnSpPr>
          <p:nvPr/>
        </p:nvCxnSpPr>
        <p:spPr>
          <a:xfrm rot="10800000" flipV="1">
            <a:off x="4358640" y="4497324"/>
            <a:ext cx="1051560" cy="150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hape 158"/>
          <p:cNvCxnSpPr>
            <a:stCxn id="15" idx="1"/>
            <a:endCxn id="17" idx="0"/>
          </p:cNvCxnSpPr>
          <p:nvPr/>
        </p:nvCxnSpPr>
        <p:spPr>
          <a:xfrm rot="10800000" flipV="1">
            <a:off x="2377440" y="2743200"/>
            <a:ext cx="112776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4" idx="0"/>
          </p:cNvCxnSpPr>
          <p:nvPr/>
        </p:nvCxnSpPr>
        <p:spPr>
          <a:xfrm rot="16200000" flipH="1">
            <a:off x="4198620" y="1440180"/>
            <a:ext cx="15240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4" idx="4"/>
            <a:endCxn id="5" idx="0"/>
          </p:cNvCxnSpPr>
          <p:nvPr/>
        </p:nvCxnSpPr>
        <p:spPr>
          <a:xfrm rot="5400000">
            <a:off x="4000500" y="2019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5" idx="2"/>
            <a:endCxn id="15" idx="0"/>
          </p:cNvCxnSpPr>
          <p:nvPr/>
        </p:nvCxnSpPr>
        <p:spPr>
          <a:xfrm rot="5400000">
            <a:off x="4038600" y="25146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39" idx="2"/>
            <a:endCxn id="40" idx="0"/>
          </p:cNvCxnSpPr>
          <p:nvPr/>
        </p:nvCxnSpPr>
        <p:spPr>
          <a:xfrm rot="5400000">
            <a:off x="5924550" y="40957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hape 173"/>
          <p:cNvCxnSpPr/>
          <p:nvPr/>
        </p:nvCxnSpPr>
        <p:spPr>
          <a:xfrm rot="10800000" flipV="1">
            <a:off x="2819400" y="5676900"/>
            <a:ext cx="762000" cy="342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hape 175"/>
          <p:cNvCxnSpPr/>
          <p:nvPr/>
        </p:nvCxnSpPr>
        <p:spPr>
          <a:xfrm flipH="1">
            <a:off x="2819400" y="5676900"/>
            <a:ext cx="5867400" cy="723900"/>
          </a:xfrm>
          <a:prstGeom prst="bentConnector4">
            <a:avLst>
              <a:gd name="adj1" fmla="val -3896"/>
              <a:gd name="adj2" fmla="val 1315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hape 183"/>
          <p:cNvCxnSpPr>
            <a:stCxn id="40" idx="3"/>
            <a:endCxn id="41" idx="0"/>
          </p:cNvCxnSpPr>
          <p:nvPr/>
        </p:nvCxnSpPr>
        <p:spPr>
          <a:xfrm>
            <a:off x="6705600" y="4497324"/>
            <a:ext cx="1173480" cy="150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029200" y="2514600"/>
            <a:ext cx="404278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 smtClean="0">
                <a:latin typeface="Cambria" pitchFamily="18" charset="0"/>
              </a:rPr>
              <a:t>Yes</a:t>
            </a:r>
            <a:endParaRPr lang="en-US" sz="1150" dirty="0">
              <a:latin typeface="Cambria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667000" y="2514600"/>
            <a:ext cx="364202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 smtClean="0">
                <a:latin typeface="Cambria" pitchFamily="18" charset="0"/>
              </a:rPr>
              <a:t>No</a:t>
            </a:r>
            <a:endParaRPr lang="en-US" sz="1150" dirty="0">
              <a:latin typeface="Cambria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7086600" y="4267200"/>
            <a:ext cx="404278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 smtClean="0">
                <a:latin typeface="Cambria" pitchFamily="18" charset="0"/>
              </a:rPr>
              <a:t>Yes</a:t>
            </a:r>
            <a:endParaRPr lang="en-US" sz="1150" dirty="0">
              <a:latin typeface="Cambria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800600" y="4267200"/>
            <a:ext cx="364202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 smtClean="0">
                <a:latin typeface="Cambria" pitchFamily="18" charset="0"/>
              </a:rPr>
              <a:t>No</a:t>
            </a:r>
            <a:endParaRPr lang="en-US" sz="1150" dirty="0">
              <a:latin typeface="Cambria" pitchFamily="18" charset="0"/>
            </a:endParaRPr>
          </a:p>
        </p:txBody>
      </p:sp>
      <p:cxnSp>
        <p:nvCxnSpPr>
          <p:cNvPr id="197" name="Elbow Connector 196"/>
          <p:cNvCxnSpPr>
            <a:stCxn id="39" idx="3"/>
            <a:endCxn id="16" idx="3"/>
          </p:cNvCxnSpPr>
          <p:nvPr/>
        </p:nvCxnSpPr>
        <p:spPr>
          <a:xfrm flipH="1" flipV="1">
            <a:off x="6400800" y="3048000"/>
            <a:ext cx="685800" cy="609600"/>
          </a:xfrm>
          <a:prstGeom prst="bentConnector3">
            <a:avLst>
              <a:gd name="adj1" fmla="val -3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7315200" y="3276600"/>
            <a:ext cx="364202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 smtClean="0">
                <a:latin typeface="Cambria" pitchFamily="18" charset="0"/>
              </a:rPr>
              <a:t>No</a:t>
            </a:r>
            <a:endParaRPr lang="en-US" sz="1150" dirty="0">
              <a:latin typeface="Cambria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6096000" y="3962400"/>
            <a:ext cx="404278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 smtClean="0">
                <a:latin typeface="Cambria" pitchFamily="18" charset="0"/>
              </a:rPr>
              <a:t>Yes</a:t>
            </a:r>
            <a:endParaRPr lang="en-US" sz="1150" dirty="0">
              <a:latin typeface="Cambria" pitchFamily="18" charset="0"/>
            </a:endParaRPr>
          </a:p>
        </p:txBody>
      </p:sp>
      <p:sp>
        <p:nvSpPr>
          <p:cNvPr id="209" name="Title 208"/>
          <p:cNvSpPr>
            <a:spLocks noGrp="1"/>
          </p:cNvSpPr>
          <p:nvPr>
            <p:ph type="title"/>
          </p:nvPr>
        </p:nvSpPr>
        <p:spPr>
          <a:xfrm>
            <a:off x="685800" y="-152400"/>
            <a:ext cx="83058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cs typeface="Times New Roman" pitchFamily="18" charset="0"/>
              </a:rPr>
              <a:t>System Flow Diagram For Hostel Information System</a:t>
            </a:r>
            <a:endParaRPr lang="en-US" sz="2800" dirty="0"/>
          </a:p>
        </p:txBody>
      </p:sp>
      <p:sp>
        <p:nvSpPr>
          <p:cNvPr id="46" name="Flowchart: Terminator 45"/>
          <p:cNvSpPr/>
          <p:nvPr/>
        </p:nvSpPr>
        <p:spPr>
          <a:xfrm>
            <a:off x="3810000" y="1066800"/>
            <a:ext cx="914400" cy="304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smtClean="0">
                <a:latin typeface="Cambria" pitchFamily="18" charset="0"/>
              </a:rPr>
              <a:t>Start</a:t>
            </a:r>
            <a:endParaRPr lang="en-US" sz="1150" dirty="0">
              <a:latin typeface="Cambria" pitchFamily="18" charset="0"/>
            </a:endParaRPr>
          </a:p>
        </p:txBody>
      </p:sp>
      <p:sp>
        <p:nvSpPr>
          <p:cNvPr id="49" name="Flowchart: Terminator 48"/>
          <p:cNvSpPr/>
          <p:nvPr/>
        </p:nvSpPr>
        <p:spPr>
          <a:xfrm>
            <a:off x="2398776" y="6068568"/>
            <a:ext cx="826008" cy="304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smtClean="0">
                <a:latin typeface="Cambria" pitchFamily="18" charset="0"/>
              </a:rPr>
              <a:t>End</a:t>
            </a:r>
            <a:endParaRPr lang="en-US" sz="115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6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193" grpId="0"/>
      <p:bldP spid="194" grpId="0"/>
      <p:bldP spid="195" grpId="0"/>
      <p:bldP spid="198" grpId="0"/>
      <p:bldP spid="199" grpId="0"/>
      <p:bldP spid="209" grpId="0"/>
      <p:bldP spid="46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07403"/>
            <a:ext cx="8229600" cy="1087997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Use Case Diagram For Hostel Information System</a:t>
            </a:r>
            <a:endParaRPr kumimoji="0" lang="en-US" sz="4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85998"/>
            <a:ext cx="7576938" cy="557200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Entity Relation Diagram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18746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617</TotalTime>
  <Words>494</Words>
  <Application>Microsoft Office PowerPoint</Application>
  <PresentationFormat>On-screen Show (4:3)</PresentationFormat>
  <Paragraphs>99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Hostel Information System</vt:lpstr>
      <vt:lpstr>PowerPoint Presentation</vt:lpstr>
      <vt:lpstr>PowerPoint Presentation</vt:lpstr>
      <vt:lpstr>Description</vt:lpstr>
      <vt:lpstr>Objective</vt:lpstr>
      <vt:lpstr>ABSTRACT</vt:lpstr>
      <vt:lpstr>System Flow Diagram For Hostel Information System</vt:lpstr>
      <vt:lpstr>PowerPoint Presentation</vt:lpstr>
      <vt:lpstr>PowerPoint Presentation</vt:lpstr>
      <vt:lpstr>Implementation  for  Hostel Information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 for  the Hostel Information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Information System</dc:title>
  <dc:creator>USER</dc:creator>
  <cp:lastModifiedBy>User</cp:lastModifiedBy>
  <cp:revision>68</cp:revision>
  <dcterms:created xsi:type="dcterms:W3CDTF">2017-07-26T16:17:49Z</dcterms:created>
  <dcterms:modified xsi:type="dcterms:W3CDTF">2017-07-30T13:20:11Z</dcterms:modified>
</cp:coreProperties>
</file>