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2" r:id="rId15"/>
    <p:sldId id="273" r:id="rId16"/>
    <p:sldId id="270" r:id="rId17"/>
    <p:sldId id="271" r:id="rId18"/>
    <p:sldId id="266"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49D5499-D10E-4DF7-80DF-8A6389A3BA7B}" type="datetimeFigureOut">
              <a:rPr lang="en-US" smtClean="0"/>
              <a:t>9/3/2018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E1C1F35-C9C4-4A6B-AECE-B4FC3BFCC7A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9D5499-D10E-4DF7-80DF-8A6389A3BA7B}"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E1C1F35-C9C4-4A6B-AECE-B4FC3BFCC7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9D5499-D10E-4DF7-80DF-8A6389A3BA7B}"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9D5499-D10E-4DF7-80DF-8A6389A3BA7B}"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D5499-D10E-4DF7-80DF-8A6389A3BA7B}"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9D5499-D10E-4DF7-80DF-8A6389A3BA7B}"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9D5499-D10E-4DF7-80DF-8A6389A3BA7B}" type="datetimeFigureOut">
              <a:rPr lang="en-US" smtClean="0"/>
              <a:t>9/3/2018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E1C1F35-C9C4-4A6B-AECE-B4FC3BFCC7A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0"/>
            <a:ext cx="8229600" cy="1143000"/>
          </a:xfrm>
        </p:spPr>
        <p:txBody>
          <a:bodyPr>
            <a:normAutofit/>
          </a:bodyPr>
          <a:lstStyle/>
          <a:p>
            <a:r>
              <a:rPr lang="en-US" sz="5400" b="1" i="1" dirty="0" smtClean="0">
                <a:effectLst/>
                <a:latin typeface="Times New Roman" pitchFamily="18" charset="0"/>
                <a:cs typeface="Times New Roman" pitchFamily="18" charset="0"/>
              </a:rPr>
              <a:t>Apps in Myanmar</a:t>
            </a:r>
            <a:endParaRPr lang="en-US" sz="5400" b="1" i="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2647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a:bodyPr>
          <a:lstStyle/>
          <a:p>
            <a:r>
              <a:rPr lang="en-US" sz="2800" dirty="0" smtClean="0">
                <a:latin typeface="Times New Roman" pitchFamily="18" charset="0"/>
                <a:cs typeface="Times New Roman" pitchFamily="18" charset="0"/>
              </a:rPr>
              <a:t>Use case Diagram</a:t>
            </a:r>
            <a:endParaRPr lang="en-US" sz="28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98" y="990600"/>
            <a:ext cx="7524750"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35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810491"/>
          </a:xfrm>
        </p:spPr>
        <p:txBody>
          <a:bodyPr>
            <a:normAutofit/>
          </a:bodyPr>
          <a:lstStyle/>
          <a:p>
            <a:pPr algn="l"/>
            <a:r>
              <a:rPr lang="en-US" sz="2400" i="1" dirty="0" smtClean="0">
                <a:latin typeface="Times New Roman" pitchFamily="18" charset="0"/>
                <a:cs typeface="Times New Roman" pitchFamily="18" charset="0"/>
              </a:rPr>
              <a:t>Implementation for Apps in Myanmar Home Page Screen</a:t>
            </a:r>
            <a:endParaRPr lang="en-US" sz="2400" i="1" dirty="0">
              <a:latin typeface="Times New Roman" pitchFamily="18" charset="0"/>
              <a:cs typeface="Times New Roman" pitchFamily="18"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39" y="1905000"/>
            <a:ext cx="763905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7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i="1" dirty="0" smtClean="0">
                <a:latin typeface="Times New Roman" pitchFamily="18" charset="0"/>
                <a:cs typeface="Times New Roman" pitchFamily="18" charset="0"/>
              </a:rPr>
              <a:t>Home Page for </a:t>
            </a:r>
            <a:r>
              <a:rPr lang="en-US" sz="2400" i="1" dirty="0">
                <a:latin typeface="Times New Roman" pitchFamily="18" charset="0"/>
                <a:cs typeface="Times New Roman" pitchFamily="18" charset="0"/>
              </a:rPr>
              <a:t>Apps in Myanmar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30927"/>
            <a:ext cx="88392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4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i="1" dirty="0" smtClean="0">
                <a:latin typeface="Times New Roman" pitchFamily="18" charset="0"/>
                <a:cs typeface="Times New Roman" pitchFamily="18" charset="0"/>
              </a:rPr>
              <a:t>Login and Sign in for Apps in Myanmar</a:t>
            </a:r>
            <a:endParaRPr lang="en-US" sz="2400" i="1"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9725"/>
            <a:ext cx="88392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7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2400" i="1" dirty="0" smtClean="0">
                <a:latin typeface="Times New Roman" pitchFamily="18" charset="0"/>
                <a:cs typeface="Times New Roman" pitchFamily="18" charset="0"/>
              </a:rPr>
              <a:t>Admin Page of Apps in Myanmar</a:t>
            </a:r>
            <a:endParaRPr lang="en-US" sz="2400"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066800"/>
            <a:ext cx="547687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86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latin typeface="Times New Roman" pitchFamily="18" charset="0"/>
                <a:cs typeface="Times New Roman" pitchFamily="18" charset="0"/>
              </a:rPr>
              <a:t>Admin Page of Apps in Myanmar</a:t>
            </a:r>
            <a:endParaRPr lang="en-US" sz="2400" i="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209800"/>
            <a:ext cx="78676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57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i="1" dirty="0" smtClean="0">
                <a:latin typeface="Times New Roman" pitchFamily="18" charset="0"/>
                <a:cs typeface="Times New Roman" pitchFamily="18" charset="0"/>
              </a:rPr>
              <a:t>Footer of Apps in Myanmar</a:t>
            </a:r>
            <a:endParaRPr lang="en-US" sz="2800" i="1"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18" y="2286000"/>
            <a:ext cx="60198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3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i="1" dirty="0" smtClean="0">
                <a:latin typeface="Times New Roman" pitchFamily="18" charset="0"/>
                <a:cs typeface="Times New Roman" pitchFamily="18" charset="0"/>
              </a:rPr>
              <a:t>About page of  Apps in Myanmar</a:t>
            </a:r>
            <a:endParaRPr lang="en-US" sz="2800" i="1"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390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60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37160" indent="0">
              <a:buNone/>
            </a:pPr>
            <a:r>
              <a:rPr lang="en-US" sz="1800" dirty="0">
                <a:latin typeface="Times New Roman" pitchFamily="18" charset="0"/>
                <a:cs typeface="Times New Roman" pitchFamily="18" charset="0"/>
              </a:rPr>
              <a:t>Application in Myanmar(AIM) assists in automating the existing manual system. This is a paperless work. It can be monitored and controlled remotely. It provides accurate information always. The application together gathered detail information can be saved and can be accessed at any time. So it is better to have a Web Based Information system. </a:t>
            </a:r>
          </a:p>
          <a:p>
            <a:pPr marL="137160" indent="0">
              <a:buNone/>
            </a:pPr>
            <a:r>
              <a:rPr lang="en-US" sz="1800" dirty="0">
                <a:latin typeface="Times New Roman" pitchFamily="18" charset="0"/>
                <a:cs typeface="Times New Roman" pitchFamily="18" charset="0"/>
              </a:rPr>
              <a:t>	 The authentication of this system is protected by login form. Therefore, only authorized persons (Admin or Hostel owners) can manage the application  information. Normal users can only see the information.</a:t>
            </a:r>
          </a:p>
          <a:p>
            <a:pPr marL="137160" indent="0">
              <a:buNone/>
            </a:pPr>
            <a:r>
              <a:rPr lang="en-US" sz="1800" dirty="0">
                <a:latin typeface="Times New Roman" pitchFamily="18" charset="0"/>
                <a:cs typeface="Times New Roman" pitchFamily="18" charset="0"/>
              </a:rPr>
              <a:t>	All the user can get the required  information without delay. This system is essential in searching application developed by Myanmar . AIM supports for user-friendly and up-to-date application information. </a:t>
            </a:r>
            <a:r>
              <a:rPr lang="en-US" sz="1800" dirty="0" smtClean="0">
                <a:latin typeface="Times New Roman" pitchFamily="18" charset="0"/>
                <a:cs typeface="Times New Roman" pitchFamily="18" charset="0"/>
              </a:rPr>
              <a:t>Moreover, with </a:t>
            </a:r>
            <a:r>
              <a:rPr lang="en-US" sz="1800" dirty="0">
                <a:latin typeface="Times New Roman" pitchFamily="18" charset="0"/>
                <a:cs typeface="Times New Roman" pitchFamily="18" charset="0"/>
              </a:rPr>
              <a:t>the help of this web based app,  not only user  can get the application info but also the application can easily be downloaded.</a:t>
            </a:r>
          </a:p>
        </p:txBody>
      </p:sp>
    </p:spTree>
    <p:extLst>
      <p:ext uri="{BB962C8B-B14F-4D97-AF65-F5344CB8AC3E}">
        <p14:creationId xmlns:p14="http://schemas.microsoft.com/office/powerpoint/2010/main" val="123218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normAutofit/>
          </a:bodyPr>
          <a:lstStyle/>
          <a:p>
            <a:r>
              <a:rPr lang="en-US" sz="3600" dirty="0" smtClean="0">
                <a:latin typeface="Times New Roman" pitchFamily="18" charset="0"/>
                <a:cs typeface="Times New Roman" pitchFamily="18" charset="0"/>
              </a:rPr>
              <a:t>THANKS ALL</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71941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400" dirty="0" smtClean="0">
                <a:latin typeface="Times New Roman" pitchFamily="18" charset="0"/>
                <a:cs typeface="Times New Roman" pitchFamily="18" charset="0"/>
              </a:rPr>
              <a:t>Supervisor 			</a:t>
            </a:r>
            <a:r>
              <a:rPr lang="en-US" sz="2400" dirty="0" err="1" smtClean="0">
                <a:latin typeface="Times New Roman" pitchFamily="18" charset="0"/>
                <a:cs typeface="Times New Roman" pitchFamily="18" charset="0"/>
              </a:rPr>
              <a:t>Daw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Phyu</a:t>
            </a:r>
            <a:r>
              <a:rPr lang="en-US" sz="2400" dirty="0" smtClean="0">
                <a:latin typeface="Times New Roman" pitchFamily="18" charset="0"/>
                <a:cs typeface="Times New Roman" pitchFamily="18" charset="0"/>
              </a:rPr>
              <a:t> Win</a:t>
            </a:r>
            <a:endParaRPr lang="en-US" sz="24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137160" indent="0">
              <a:buNone/>
            </a:pPr>
            <a:r>
              <a:rPr lang="en-US" sz="2400" dirty="0" smtClean="0">
                <a:latin typeface="Times New Roman" pitchFamily="18" charset="0"/>
                <a:cs typeface="Times New Roman" pitchFamily="18" charset="0"/>
              </a:rPr>
              <a:t>Submitted By</a:t>
            </a:r>
          </a:p>
          <a:p>
            <a:pPr marL="651510" indent="-514350">
              <a:buFont typeface="+mj-lt"/>
              <a:buAutoNum type="arabicParenR"/>
            </a:pPr>
            <a:r>
              <a:rPr lang="en-US" sz="2400" dirty="0" smtClean="0">
                <a:latin typeface="Times New Roman" pitchFamily="18" charset="0"/>
                <a:cs typeface="Times New Roman" pitchFamily="18" charset="0"/>
              </a:rPr>
              <a:t>5CS-25		Ma </a:t>
            </a:r>
            <a:r>
              <a:rPr lang="en-US" sz="2400" dirty="0" err="1" smtClean="0">
                <a:latin typeface="Times New Roman" pitchFamily="18" charset="0"/>
                <a:cs typeface="Times New Roman" pitchFamily="18" charset="0"/>
              </a:rPr>
              <a:t>Khin</a:t>
            </a:r>
            <a:r>
              <a:rPr lang="en-US" sz="2400" dirty="0" smtClean="0">
                <a:latin typeface="Times New Roman" pitchFamily="18" charset="0"/>
                <a:cs typeface="Times New Roman" pitchFamily="18" charset="0"/>
              </a:rPr>
              <a:t> Su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5CS-26		Ma Su Po </a:t>
            </a:r>
            <a:r>
              <a:rPr lang="en-US" sz="2400" dirty="0" err="1" smtClean="0">
                <a:latin typeface="Times New Roman" pitchFamily="18" charset="0"/>
                <a:cs typeface="Times New Roman" pitchFamily="18" charset="0"/>
              </a:rPr>
              <a:t>Po</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5CS-27		Mg Han </a:t>
            </a:r>
            <a:r>
              <a:rPr lang="en-US" sz="2400" dirty="0" err="1" smtClean="0">
                <a:latin typeface="Times New Roman" pitchFamily="18" charset="0"/>
                <a:cs typeface="Times New Roman" pitchFamily="18" charset="0"/>
              </a:rPr>
              <a:t>Htun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Aung</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5CS-28		Mg </a:t>
            </a:r>
            <a:r>
              <a:rPr lang="en-US" sz="2400" dirty="0" err="1" smtClean="0">
                <a:latin typeface="Times New Roman" pitchFamily="18" charset="0"/>
                <a:cs typeface="Times New Roman" pitchFamily="18" charset="0"/>
              </a:rPr>
              <a:t>Kaung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Thu</a:t>
            </a:r>
          </a:p>
          <a:p>
            <a:pPr marL="651510" indent="-514350">
              <a:buFont typeface="+mj-lt"/>
              <a:buAutoNum type="arabicParenR"/>
            </a:pPr>
            <a:r>
              <a:rPr lang="en-US" sz="2400" dirty="0" smtClean="0">
                <a:latin typeface="Times New Roman" pitchFamily="18" charset="0"/>
                <a:cs typeface="Times New Roman" pitchFamily="18" charset="0"/>
              </a:rPr>
              <a:t>5CS-29		Ma </a:t>
            </a:r>
            <a:r>
              <a:rPr lang="en-US" sz="2400" dirty="0" err="1" smtClean="0">
                <a:latin typeface="Times New Roman" pitchFamily="18" charset="0"/>
                <a:cs typeface="Times New Roman" pitchFamily="18" charset="0"/>
              </a:rPr>
              <a:t>Hla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Yamin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Htike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5CS-30		Ma </a:t>
            </a:r>
            <a:r>
              <a:rPr lang="en-US" sz="2400" dirty="0" err="1" smtClean="0">
                <a:latin typeface="Times New Roman" pitchFamily="18" charset="0"/>
                <a:cs typeface="Times New Roman" pitchFamily="18" charset="0"/>
              </a:rPr>
              <a:t>Hnin</a:t>
            </a:r>
            <a:r>
              <a:rPr lang="en-US" sz="2400" dirty="0" smtClean="0">
                <a:latin typeface="Times New Roman" pitchFamily="18" charset="0"/>
                <a:cs typeface="Times New Roman" pitchFamily="18" charset="0"/>
              </a:rPr>
              <a:t> Yu </a:t>
            </a:r>
            <a:r>
              <a:rPr lang="en-US" sz="2400" dirty="0" err="1" smtClean="0">
                <a:latin typeface="Times New Roman" pitchFamily="18" charset="0"/>
                <a:cs typeface="Times New Roman" pitchFamily="18" charset="0"/>
              </a:rPr>
              <a:t>Aung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5054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down)">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wipe(down)">
                                      <p:cBhvr>
                                        <p:cTn id="4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8229600" cy="1143000"/>
          </a:xfrm>
        </p:spPr>
        <p:txBody>
          <a:bodyPr>
            <a:normAutofit/>
          </a:bodyPr>
          <a:lstStyle/>
          <a:p>
            <a:r>
              <a:rPr lang="en-US" sz="2400" dirty="0" smtClean="0">
                <a:latin typeface="Times New Roman" pitchFamily="18" charset="0"/>
                <a:cs typeface="Times New Roman" pitchFamily="18" charset="0"/>
              </a:rPr>
              <a:t>Acknowledgement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marL="137160" indent="0">
              <a:lnSpc>
                <a:spcPct val="150000"/>
              </a:lnSpc>
              <a:buNone/>
            </a:pPr>
            <a:r>
              <a:rPr lang="en-US" sz="1800" dirty="0">
                <a:latin typeface="Times New Roman" pitchFamily="18" charset="0"/>
                <a:cs typeface="Times New Roman" pitchFamily="18" charset="0"/>
              </a:rPr>
              <a:t>First, We would like to thankful greatly following persons who have contributed directly or indirectly towards the success of this project.</a:t>
            </a:r>
          </a:p>
          <a:p>
            <a:pPr marL="137160" indent="0">
              <a:lnSpc>
                <a:spcPct val="160000"/>
              </a:lnSpc>
              <a:buNone/>
            </a:pPr>
            <a:r>
              <a:rPr lang="en-US" sz="1800" dirty="0">
                <a:latin typeface="Times New Roman" pitchFamily="18" charset="0"/>
                <a:cs typeface="Times New Roman" pitchFamily="18" charset="0"/>
              </a:rPr>
              <a:t>We would like to respectfully thank U </a:t>
            </a:r>
            <a:r>
              <a:rPr lang="en-US" sz="1800" dirty="0" err="1">
                <a:latin typeface="Times New Roman" pitchFamily="18" charset="0"/>
                <a:cs typeface="Times New Roman" pitchFamily="18" charset="0"/>
              </a:rPr>
              <a:t>Kyaw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Soe</a:t>
            </a:r>
            <a:r>
              <a:rPr lang="en-US" sz="1800" dirty="0">
                <a:latin typeface="Times New Roman" pitchFamily="18" charset="0"/>
                <a:cs typeface="Times New Roman" pitchFamily="18" charset="0"/>
              </a:rPr>
              <a:t>, Rector of Computer University (Mandalay), for his kind permission to carry out this project, general guidance and workable environment during the period of study.</a:t>
            </a:r>
          </a:p>
          <a:p>
            <a:pPr marL="137160" indent="0">
              <a:lnSpc>
                <a:spcPct val="150000"/>
              </a:lnSpc>
              <a:buNone/>
            </a:pPr>
            <a:r>
              <a:rPr lang="en-US" sz="1800" dirty="0">
                <a:latin typeface="Times New Roman" pitchFamily="18" charset="0"/>
                <a:cs typeface="Times New Roman" pitchFamily="18" charset="0"/>
              </a:rPr>
              <a:t>We would like to express our Director, U Ravi </a:t>
            </a:r>
            <a:r>
              <a:rPr lang="en-US" sz="1800" dirty="0" err="1">
                <a:latin typeface="Times New Roman" pitchFamily="18" charset="0"/>
                <a:cs typeface="Times New Roman" pitchFamily="18" charset="0"/>
              </a:rPr>
              <a:t>Chhabra</a:t>
            </a:r>
            <a:r>
              <a:rPr lang="en-US" sz="1800" dirty="0">
                <a:latin typeface="Times New Roman" pitchFamily="18" charset="0"/>
                <a:cs typeface="Times New Roman" pitchFamily="18" charset="0"/>
              </a:rPr>
              <a:t>, Director </a:t>
            </a:r>
            <a:r>
              <a:rPr lang="en-US" sz="1800" dirty="0" smtClean="0">
                <a:latin typeface="Times New Roman" pitchFamily="18" charset="0"/>
                <a:cs typeface="Times New Roman" pitchFamily="18" charset="0"/>
              </a:rPr>
              <a:t>of our </a:t>
            </a:r>
            <a:r>
              <a:rPr lang="en-US" sz="1800" dirty="0">
                <a:latin typeface="Times New Roman" pitchFamily="18" charset="0"/>
                <a:cs typeface="Times New Roman" pitchFamily="18" charset="0"/>
              </a:rPr>
              <a:t>Geo-Delta-MDY group, for his guide way to create our project with successfully and nicely.</a:t>
            </a:r>
          </a:p>
          <a:p>
            <a:pPr marL="137160" indent="0">
              <a:lnSpc>
                <a:spcPct val="150000"/>
              </a:lnSpc>
              <a:buNone/>
            </a:pPr>
            <a:r>
              <a:rPr lang="en-US" sz="1800" dirty="0">
                <a:latin typeface="Times New Roman" pitchFamily="18" charset="0"/>
                <a:cs typeface="Times New Roman" pitchFamily="18" charset="0"/>
              </a:rPr>
              <a:t>We also wish to express our supervisor, </a:t>
            </a: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Ank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Phyu</a:t>
            </a:r>
            <a:r>
              <a:rPr lang="en-US" sz="1800" dirty="0">
                <a:latin typeface="Times New Roman" pitchFamily="18" charset="0"/>
                <a:cs typeface="Times New Roman" pitchFamily="18" charset="0"/>
              </a:rPr>
              <a:t> Win, Lecturer of faculty of Computing , Computer University (Mandalay), for her helpful advice, helpful encouragement numerous invaluable suggestion and comments. </a:t>
            </a:r>
          </a:p>
          <a:p>
            <a:pPr marL="137160" indent="0">
              <a:lnSpc>
                <a:spcPct val="150000"/>
              </a:lnSpc>
              <a:buNone/>
            </a:pPr>
            <a:r>
              <a:rPr lang="en-US" sz="1800" dirty="0">
                <a:latin typeface="Times New Roman" pitchFamily="18" charset="0"/>
                <a:cs typeface="Times New Roman" pitchFamily="18" charset="0"/>
              </a:rPr>
              <a:t>We also great full to all out teachers for Computer University</a:t>
            </a:r>
          </a:p>
          <a:p>
            <a:pPr marL="137160" indent="0">
              <a:lnSpc>
                <a:spcPct val="150000"/>
              </a:lnSpc>
              <a:buNone/>
            </a:pPr>
            <a:r>
              <a:rPr lang="en-US" sz="1800" dirty="0">
                <a:latin typeface="Times New Roman" pitchFamily="18" charset="0"/>
                <a:cs typeface="Times New Roman" pitchFamily="18" charset="0"/>
              </a:rPr>
              <a:t> ( Mandalay )  who have taught and guided us during the period of study. Finally, we are thankful to our follow members who work together in this project and we also thanks again for the unity.</a:t>
            </a:r>
          </a:p>
          <a:p>
            <a:pPr marL="13716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8488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Abstract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600" dirty="0" smtClean="0">
                <a:latin typeface="Times New Roman" pitchFamily="18" charset="0"/>
                <a:cs typeface="Times New Roman" pitchFamily="18" charset="0"/>
              </a:rPr>
              <a:t>Apps in Myanmar are applications which were developed in Burmese Developer</a:t>
            </a:r>
          </a:p>
          <a:p>
            <a:pPr>
              <a:lnSpc>
                <a:spcPct val="150000"/>
              </a:lnSpc>
              <a:buFont typeface="Wingdings" pitchFamily="2" charset="2"/>
              <a:buChar char="v"/>
            </a:pPr>
            <a:r>
              <a:rPr lang="en-US" sz="1600" dirty="0" smtClean="0">
                <a:latin typeface="Times New Roman" pitchFamily="18" charset="0"/>
                <a:cs typeface="Times New Roman" pitchFamily="18" charset="0"/>
              </a:rPr>
              <a:t>Users can easily download in this website</a:t>
            </a:r>
          </a:p>
          <a:p>
            <a:pPr>
              <a:lnSpc>
                <a:spcPct val="150000"/>
              </a:lnSpc>
              <a:buFont typeface="Wingdings" pitchFamily="2" charset="2"/>
              <a:buChar char="v"/>
            </a:pPr>
            <a:r>
              <a:rPr lang="en-US" sz="1600" dirty="0" err="1" smtClean="0">
                <a:latin typeface="Times New Roman" pitchFamily="18" charset="0"/>
                <a:cs typeface="Times New Roman" pitchFamily="18" charset="0"/>
              </a:rPr>
              <a:t>FrontEnd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Dev</a:t>
            </a:r>
            <a:r>
              <a:rPr lang="en-US" sz="1600" dirty="0" smtClean="0">
                <a:latin typeface="Times New Roman" pitchFamily="18" charset="0"/>
                <a:cs typeface="Times New Roman" pitchFamily="18" charset="0"/>
              </a:rPr>
              <a:t> and UI Mockups using Material Design ( HTML, CSS, &amp; </a:t>
            </a:r>
            <a:r>
              <a:rPr lang="en-US" sz="1600" dirty="0" err="1" smtClean="0">
                <a:latin typeface="Times New Roman" pitchFamily="18" charset="0"/>
                <a:cs typeface="Times New Roman" pitchFamily="18" charset="0"/>
              </a:rPr>
              <a:t>Javascript</a:t>
            </a:r>
            <a:r>
              <a:rPr lang="en-US" sz="1600" dirty="0" smtClean="0">
                <a:latin typeface="Times New Roman" pitchFamily="18" charset="0"/>
                <a:cs typeface="Times New Roman" pitchFamily="18" charset="0"/>
              </a:rPr>
              <a:t> )</a:t>
            </a:r>
          </a:p>
          <a:p>
            <a:pPr>
              <a:lnSpc>
                <a:spcPct val="150000"/>
              </a:lnSpc>
              <a:buFont typeface="Wingdings" pitchFamily="2" charset="2"/>
              <a:buChar char="v"/>
            </a:pPr>
            <a:r>
              <a:rPr lang="en-US" sz="1600" dirty="0" smtClean="0">
                <a:latin typeface="Times New Roman" pitchFamily="18" charset="0"/>
                <a:cs typeface="Times New Roman" pitchFamily="18" charset="0"/>
              </a:rPr>
              <a:t>These applications were also developed with firebase hosting and database.</a:t>
            </a:r>
          </a:p>
          <a:p>
            <a:pPr>
              <a:buFont typeface="Wingdings" pitchFamily="2" charset="2"/>
              <a:buChar char="v"/>
            </a:pPr>
            <a:endParaRPr lang="en-US" sz="1600" dirty="0" smtClean="0">
              <a:latin typeface="Times New Roman" pitchFamily="18" charset="0"/>
              <a:cs typeface="Times New Roman" pitchFamily="18" charset="0"/>
            </a:endParaRPr>
          </a:p>
          <a:p>
            <a:pPr>
              <a:buFont typeface="Wingdings" pitchFamily="2" charset="2"/>
              <a:buChar char="v"/>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336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Declaration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600" dirty="0">
                <a:latin typeface="Times New Roman" pitchFamily="18" charset="0"/>
                <a:cs typeface="Times New Roman" pitchFamily="18" charset="0"/>
              </a:rPr>
              <a:t>The information contained in this </a:t>
            </a:r>
            <a:r>
              <a:rPr lang="en-US" sz="1600" dirty="0" smtClean="0">
                <a:latin typeface="Times New Roman" pitchFamily="18" charset="0"/>
                <a:cs typeface="Times New Roman" pitchFamily="18" charset="0"/>
              </a:rPr>
              <a:t>applications in Myanmar are  </a:t>
            </a:r>
            <a:r>
              <a:rPr lang="en-US" sz="1600" dirty="0">
                <a:latin typeface="Times New Roman" pitchFamily="18" charset="0"/>
                <a:cs typeface="Times New Roman" pitchFamily="18" charset="0"/>
              </a:rPr>
              <a:t>true, correct and complete</a:t>
            </a:r>
            <a:r>
              <a:rPr lang="en-US" sz="1600" dirty="0" smtClean="0">
                <a:latin typeface="Times New Roman" pitchFamily="18" charset="0"/>
                <a:cs typeface="Times New Roman" pitchFamily="18" charset="0"/>
              </a:rPr>
              <a:t>.</a:t>
            </a:r>
          </a:p>
          <a:p>
            <a:pPr>
              <a:lnSpc>
                <a:spcPct val="150000"/>
              </a:lnSpc>
              <a:buFont typeface="Wingdings" pitchFamily="2" charset="2"/>
              <a:buChar char="v"/>
            </a:pPr>
            <a:r>
              <a:rPr lang="en-US" sz="1600" dirty="0" smtClean="0">
                <a:latin typeface="Times New Roman" pitchFamily="18" charset="0"/>
                <a:cs typeface="Times New Roman" pitchFamily="18" charset="0"/>
              </a:rPr>
              <a:t> We </a:t>
            </a:r>
            <a:r>
              <a:rPr lang="en-US" sz="1600" dirty="0">
                <a:latin typeface="Times New Roman" pitchFamily="18" charset="0"/>
                <a:cs typeface="Times New Roman" pitchFamily="18" charset="0"/>
              </a:rPr>
              <a:t>understand that any misrepresentation may invalidate </a:t>
            </a:r>
            <a:r>
              <a:rPr lang="en-US" sz="1600" dirty="0" smtClean="0">
                <a:latin typeface="Times New Roman" pitchFamily="18" charset="0"/>
                <a:cs typeface="Times New Roman" pitchFamily="18" charset="0"/>
              </a:rPr>
              <a:t>my application arrangements. </a:t>
            </a:r>
          </a:p>
          <a:p>
            <a:pPr>
              <a:lnSpc>
                <a:spcPct val="150000"/>
              </a:lnSpc>
              <a:buFont typeface="Wingdings" pitchFamily="2" charset="2"/>
              <a:buChar char="v"/>
            </a:pPr>
            <a:r>
              <a:rPr lang="en-US" sz="1600" dirty="0" smtClean="0">
                <a:latin typeface="Times New Roman" pitchFamily="18" charset="0"/>
                <a:cs typeface="Times New Roman" pitchFamily="18" charset="0"/>
              </a:rPr>
              <a:t>We noted that all appointments are  project details.</a:t>
            </a:r>
          </a:p>
          <a:p>
            <a:pPr marL="137160" indent="0">
              <a:lnSpc>
                <a:spcPct val="150000"/>
              </a:lnSpc>
              <a:buNone/>
            </a:pPr>
            <a:endParaRPr lang="en-US" sz="1600" dirty="0">
              <a:latin typeface="Times New Roman" pitchFamily="18" charset="0"/>
              <a:cs typeface="Times New Roman" pitchFamily="18" charset="0"/>
            </a:endParaRPr>
          </a:p>
          <a:p>
            <a:pPr marL="137160" indent="0">
              <a:lnSpc>
                <a:spcPct val="150000"/>
              </a:lnSpc>
              <a:buNone/>
            </a:pPr>
            <a:r>
              <a:rPr lang="en-US" sz="2000" dirty="0" smtClean="0">
                <a:latin typeface="Times New Roman" pitchFamily="18" charset="0"/>
                <a:cs typeface="Times New Roman" pitchFamily="18" charset="0"/>
              </a:rPr>
              <a:t>Project Details</a:t>
            </a:r>
          </a:p>
          <a:p>
            <a:pPr marL="137160" indent="0">
              <a:lnSpc>
                <a:spcPct val="150000"/>
              </a:lnSpc>
              <a:buNone/>
            </a:pPr>
            <a:endParaRPr lang="en-US" sz="2000" dirty="0">
              <a:latin typeface="Times New Roman" pitchFamily="18" charset="0"/>
              <a:cs typeface="Times New Roman" pitchFamily="18" charset="0"/>
            </a:endParaRPr>
          </a:p>
          <a:p>
            <a:pPr marL="137160" indent="0">
              <a:lnSpc>
                <a:spcPct val="150000"/>
              </a:lnSpc>
              <a:buNone/>
            </a:pP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2199863"/>
              </p:ext>
            </p:extLst>
          </p:nvPr>
        </p:nvGraphicFramePr>
        <p:xfrm>
          <a:off x="609600" y="4038600"/>
          <a:ext cx="7924800" cy="1280160"/>
        </p:xfrm>
        <a:graphic>
          <a:graphicData uri="http://schemas.openxmlformats.org/drawingml/2006/table">
            <a:tbl>
              <a:tblPr firstRow="1" bandRow="1">
                <a:tableStyleId>{93296810-A885-4BE3-A3E7-6D5BEEA58F35}</a:tableStyleId>
              </a:tblPr>
              <a:tblGrid>
                <a:gridCol w="3962400"/>
                <a:gridCol w="3962400"/>
              </a:tblGrid>
              <a:tr h="370840">
                <a:tc>
                  <a:txBody>
                    <a:bodyPr/>
                    <a:lstStyle/>
                    <a:p>
                      <a:pPr>
                        <a:lnSpc>
                          <a:spcPct val="200000"/>
                        </a:lnSpc>
                      </a:pPr>
                      <a:r>
                        <a:rPr lang="en-US" dirty="0" smtClean="0"/>
                        <a:t>Project Title</a:t>
                      </a:r>
                      <a:endParaRPr lang="en-US" dirty="0"/>
                    </a:p>
                  </a:txBody>
                  <a:tcPr/>
                </a:tc>
                <a:tc>
                  <a:txBody>
                    <a:bodyPr/>
                    <a:lstStyle/>
                    <a:p>
                      <a:r>
                        <a:rPr lang="en-US" dirty="0" smtClean="0"/>
                        <a:t>Apps in Myanmar</a:t>
                      </a:r>
                      <a:endParaRPr lang="en-US" dirty="0"/>
                    </a:p>
                  </a:txBody>
                  <a:tcPr/>
                </a:tc>
              </a:tr>
              <a:tr h="370840">
                <a:tc>
                  <a:txBody>
                    <a:bodyPr/>
                    <a:lstStyle/>
                    <a:p>
                      <a:pPr>
                        <a:lnSpc>
                          <a:spcPct val="200000"/>
                        </a:lnSpc>
                      </a:pPr>
                      <a:r>
                        <a:rPr lang="en-US" dirty="0" smtClean="0"/>
                        <a:t>Project ID</a:t>
                      </a:r>
                      <a:endParaRPr lang="en-US" dirty="0"/>
                    </a:p>
                  </a:txBody>
                  <a:tcPr/>
                </a:tc>
                <a:tc>
                  <a:txBody>
                    <a:bodyPr/>
                    <a:lstStyle/>
                    <a:p>
                      <a:r>
                        <a:rPr lang="en-US" dirty="0" smtClean="0"/>
                        <a:t>Geo</a:t>
                      </a:r>
                      <a:r>
                        <a:rPr lang="en-US" baseline="0" dirty="0" smtClean="0"/>
                        <a:t> </a:t>
                      </a:r>
                      <a:r>
                        <a:rPr lang="en-US" baseline="0" dirty="0" err="1" smtClean="0"/>
                        <a:t>Mandalar</a:t>
                      </a:r>
                      <a:r>
                        <a:rPr lang="en-US" baseline="0" dirty="0" smtClean="0"/>
                        <a:t> Company Internship</a:t>
                      </a:r>
                      <a:endParaRPr lang="en-US" dirty="0"/>
                    </a:p>
                  </a:txBody>
                  <a:tcPr/>
                </a:tc>
              </a:tr>
            </a:tbl>
          </a:graphicData>
        </a:graphic>
      </p:graphicFrame>
    </p:spTree>
    <p:extLst>
      <p:ext uri="{BB962C8B-B14F-4D97-AF65-F5344CB8AC3E}">
        <p14:creationId xmlns:p14="http://schemas.microsoft.com/office/powerpoint/2010/main" val="89016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To easy download applications in Myanmar in same place</a:t>
            </a:r>
          </a:p>
          <a:p>
            <a:pPr>
              <a:lnSpc>
                <a:spcPct val="150000"/>
              </a:lnSpc>
              <a:buFont typeface="Wingdings" pitchFamily="2" charset="2"/>
              <a:buChar char="v"/>
            </a:pPr>
            <a:r>
              <a:rPr lang="en-US" sz="1800" dirty="0">
                <a:latin typeface="Times New Roman" pitchFamily="18" charset="0"/>
                <a:cs typeface="Times New Roman" pitchFamily="18" charset="0"/>
              </a:rPr>
              <a:t>To understand the user about apps information without confusing </a:t>
            </a:r>
          </a:p>
          <a:p>
            <a:pPr marL="137160" indent="0">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6242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Introduction of Apps in Myanmar</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Apps in Myanmar will involve various applications in Myanmar</a:t>
            </a:r>
          </a:p>
          <a:p>
            <a:pPr>
              <a:lnSpc>
                <a:spcPct val="150000"/>
              </a:lnSpc>
              <a:buFont typeface="Wingdings" pitchFamily="2" charset="2"/>
              <a:buChar char="v"/>
            </a:pPr>
            <a:r>
              <a:rPr lang="en-US" sz="1800" dirty="0" smtClean="0">
                <a:latin typeface="Times New Roman" pitchFamily="18" charset="0"/>
                <a:cs typeface="Times New Roman" pitchFamily="18" charset="0"/>
              </a:rPr>
              <a:t>Users can download the applications and also see details that related applications</a:t>
            </a:r>
          </a:p>
          <a:p>
            <a:pPr>
              <a:lnSpc>
                <a:spcPct val="150000"/>
              </a:lnSpc>
              <a:buFont typeface="Wingdings" pitchFamily="2" charset="2"/>
              <a:buChar char="v"/>
            </a:pPr>
            <a:r>
              <a:rPr lang="en-US" sz="1800" dirty="0" smtClean="0">
                <a:latin typeface="Times New Roman" pitchFamily="18" charset="0"/>
                <a:cs typeface="Times New Roman" pitchFamily="18" charset="0"/>
              </a:rPr>
              <a:t>Moreover, users can also see publisher’s details who were written these applications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1315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Description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37160" indent="0">
              <a:lnSpc>
                <a:spcPct val="150000"/>
              </a:lnSpc>
              <a:buNone/>
            </a:pPr>
            <a:r>
              <a:rPr lang="en-US" sz="1600" dirty="0">
                <a:latin typeface="Times New Roman" pitchFamily="18" charset="0"/>
                <a:cs typeface="Times New Roman" pitchFamily="18" charset="0"/>
              </a:rPr>
              <a:t>Application in Myanmar (AIM) is a web application. Application in Myanmar (AIM) is the useful application for user in IT fields. AIM provides the information for application developed in Myanmar. It describes all kinds of application details- Updated date, Size, Installs, Current Version, Requires Android, Offered By and Developer. This system also links with Google Play-store. So, if you want to download the app you want, you can download the app directly. That is why it also performs the third party web site. It has the various user feedback notifications to the admin and can update user's requirement on this system. It can provide user for more accurate information and more effective valuation of the time consuming and cost. It must keep the up-to-date records of all the applications in Myanmar. It can reduce storage size in traditional way. This system is implemented by using HTML, CSS, </a:t>
            </a:r>
            <a:r>
              <a:rPr lang="en-US" sz="1600" smtClean="0">
                <a:latin typeface="Times New Roman" pitchFamily="18" charset="0"/>
                <a:cs typeface="Times New Roman" pitchFamily="18" charset="0"/>
              </a:rPr>
              <a:t>Javascript</a:t>
            </a:r>
            <a:r>
              <a:rPr lang="en-US" sz="1600" dirty="0">
                <a:latin typeface="Times New Roman" pitchFamily="18" charset="0"/>
                <a:cs typeface="Times New Roman" pitchFamily="18" charset="0"/>
              </a:rPr>
              <a:t>, firebase authentication and firebase database.</a:t>
            </a:r>
          </a:p>
          <a:p>
            <a:pPr marL="137160" indent="0">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180462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7239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686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143</TotalTime>
  <Words>635</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Apps in Myanmar</vt:lpstr>
      <vt:lpstr>Supervisor    Daw Ank Phyu Win</vt:lpstr>
      <vt:lpstr>Acknowledgement</vt:lpstr>
      <vt:lpstr>Abstract</vt:lpstr>
      <vt:lpstr>Declaration</vt:lpstr>
      <vt:lpstr>Objectives</vt:lpstr>
      <vt:lpstr>Introduction of Apps in Myanmar</vt:lpstr>
      <vt:lpstr>Description</vt:lpstr>
      <vt:lpstr>PowerPoint Presentation</vt:lpstr>
      <vt:lpstr>Use case Diagram</vt:lpstr>
      <vt:lpstr>Implementation for Apps in Myanmar Home Page Screen</vt:lpstr>
      <vt:lpstr>Home Page for Apps in Myanmar </vt:lpstr>
      <vt:lpstr>Login and Sign in for Apps in Myanmar</vt:lpstr>
      <vt:lpstr>Admin Page of Apps in Myanmar</vt:lpstr>
      <vt:lpstr>Admin Page of Apps in Myanmar</vt:lpstr>
      <vt:lpstr>Footer of Apps in Myanmar</vt:lpstr>
      <vt:lpstr>About page of  Apps in Myanmar</vt:lpstr>
      <vt:lpstr>Conclusion</vt:lpstr>
      <vt:lpstr>THANKS 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in Myanmar</dc:title>
  <dc:creator>Dell</dc:creator>
  <cp:lastModifiedBy>Dell</cp:lastModifiedBy>
  <cp:revision>27</cp:revision>
  <dcterms:created xsi:type="dcterms:W3CDTF">2018-09-03T06:01:22Z</dcterms:created>
  <dcterms:modified xsi:type="dcterms:W3CDTF">2018-09-03T09:48:43Z</dcterms:modified>
</cp:coreProperties>
</file>