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5" r:id="rId14"/>
    <p:sldId id="269" r:id="rId15"/>
    <p:sldId id="272" r:id="rId16"/>
    <p:sldId id="273" r:id="rId17"/>
    <p:sldId id="270" r:id="rId18"/>
    <p:sldId id="271" r:id="rId19"/>
    <p:sldId id="266"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49D5499-D10E-4DF7-80DF-8A6389A3BA7B}" type="datetimeFigureOut">
              <a:rPr lang="en-US" smtClean="0"/>
              <a:t>9/4/2018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E1C1F35-C9C4-4A6B-AECE-B4FC3BFCC7AB}"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9D5499-D10E-4DF7-80DF-8A6389A3BA7B}"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9D5499-D10E-4DF7-80DF-8A6389A3BA7B}"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9D5499-D10E-4DF7-80DF-8A6389A3BA7B}"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9D5499-D10E-4DF7-80DF-8A6389A3BA7B}"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E1C1F35-C9C4-4A6B-AECE-B4FC3BFCC7A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9D5499-D10E-4DF7-80DF-8A6389A3BA7B}"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49D5499-D10E-4DF7-80DF-8A6389A3BA7B}" type="datetimeFigureOut">
              <a:rPr lang="en-US" smtClean="0"/>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9D5499-D10E-4DF7-80DF-8A6389A3BA7B}" type="datetimeFigureOut">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D5499-D10E-4DF7-80DF-8A6389A3BA7B}" type="datetimeFigureOut">
              <a:rPr lang="en-US" smtClean="0"/>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9D5499-D10E-4DF7-80DF-8A6389A3BA7B}"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9D5499-D10E-4DF7-80DF-8A6389A3BA7B}"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C1F35-C9C4-4A6B-AECE-B4FC3BFCC7A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49D5499-D10E-4DF7-80DF-8A6389A3BA7B}" type="datetimeFigureOut">
              <a:rPr lang="en-US" smtClean="0"/>
              <a:t>9/4/2018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E1C1F35-C9C4-4A6B-AECE-B4FC3BFCC7A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0"/>
            <a:ext cx="8229600" cy="1143000"/>
          </a:xfrm>
        </p:spPr>
        <p:txBody>
          <a:bodyPr>
            <a:normAutofit/>
          </a:bodyPr>
          <a:lstStyle/>
          <a:p>
            <a:r>
              <a:rPr lang="en-US" sz="5400" b="1" i="1" dirty="0" smtClean="0">
                <a:effectLst/>
                <a:latin typeface="Times New Roman" pitchFamily="18" charset="0"/>
                <a:cs typeface="Times New Roman" pitchFamily="18" charset="0"/>
              </a:rPr>
              <a:t>Apps in Myanmar</a:t>
            </a:r>
            <a:endParaRPr lang="en-US" sz="5400" b="1" i="1"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26477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63562"/>
          </a:xfrm>
        </p:spPr>
        <p:txBody>
          <a:bodyPr>
            <a:normAutofit/>
          </a:bodyPr>
          <a:lstStyle/>
          <a:p>
            <a:r>
              <a:rPr lang="en-US" sz="2800" i="1" dirty="0" smtClean="0">
                <a:latin typeface="Times New Roman" pitchFamily="18" charset="0"/>
                <a:cs typeface="Times New Roman" pitchFamily="18" charset="0"/>
              </a:rPr>
              <a:t>Use case Diagram</a:t>
            </a:r>
            <a:endParaRPr lang="en-US" sz="2800" i="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482" y="990602"/>
            <a:ext cx="7797667" cy="5714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355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2"/>
            <a:ext cx="8229600" cy="810491"/>
          </a:xfrm>
        </p:spPr>
        <p:txBody>
          <a:bodyPr>
            <a:normAutofit/>
          </a:bodyPr>
          <a:lstStyle/>
          <a:p>
            <a:pPr algn="l"/>
            <a:r>
              <a:rPr lang="en-US" sz="2400" i="1" dirty="0" smtClean="0">
                <a:latin typeface="Times New Roman" pitchFamily="18" charset="0"/>
                <a:cs typeface="Times New Roman" pitchFamily="18" charset="0"/>
              </a:rPr>
              <a:t>Implementation for Apps in Myanmar Home Page Screen</a:t>
            </a:r>
            <a:endParaRPr lang="en-US" sz="2400" i="1" dirty="0">
              <a:latin typeface="Times New Roman" pitchFamily="18" charset="0"/>
              <a:cs typeface="Times New Roman" pitchFamily="18" charset="0"/>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40" y="1905001"/>
            <a:ext cx="7639051"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77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i="1" dirty="0" smtClean="0">
                <a:latin typeface="Times New Roman" pitchFamily="18" charset="0"/>
                <a:cs typeface="Times New Roman" pitchFamily="18" charset="0"/>
              </a:rPr>
              <a:t>Home Page for </a:t>
            </a:r>
            <a:r>
              <a:rPr lang="en-US" sz="2400" i="1" dirty="0">
                <a:latin typeface="Times New Roman" pitchFamily="18" charset="0"/>
                <a:cs typeface="Times New Roman" pitchFamily="18" charset="0"/>
              </a:rPr>
              <a:t>Apps in Myanmar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30929"/>
            <a:ext cx="8839200" cy="509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44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92162"/>
          </a:xfrm>
        </p:spPr>
        <p:txBody>
          <a:bodyPr>
            <a:normAutofit/>
          </a:bodyPr>
          <a:lstStyle/>
          <a:p>
            <a:r>
              <a:rPr lang="en-US" sz="2400" i="1" dirty="0" smtClean="0"/>
              <a:t>App Item in Home Page of Apps In Myanmar</a:t>
            </a:r>
            <a:endParaRPr lang="en-US" sz="24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0"/>
            <a:ext cx="8927825" cy="4529270"/>
          </a:xfrm>
          <a:prstGeom prst="rect">
            <a:avLst/>
          </a:prstGeom>
        </p:spPr>
      </p:pic>
    </p:spTree>
    <p:extLst>
      <p:ext uri="{BB962C8B-B14F-4D97-AF65-F5344CB8AC3E}">
        <p14:creationId xmlns:p14="http://schemas.microsoft.com/office/powerpoint/2010/main" val="149891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i="1" dirty="0" smtClean="0">
                <a:latin typeface="Times New Roman" pitchFamily="18" charset="0"/>
                <a:cs typeface="Times New Roman" pitchFamily="18" charset="0"/>
              </a:rPr>
              <a:t>Login and Sign in for Apps in Myanmar</a:t>
            </a:r>
            <a:endParaRPr lang="en-US" sz="2400" i="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064406"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0471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2400" i="1" dirty="0" smtClean="0">
                <a:latin typeface="Times New Roman" pitchFamily="18" charset="0"/>
                <a:cs typeface="Times New Roman" pitchFamily="18" charset="0"/>
              </a:rPr>
              <a:t>Admin Page of Apps in Myanmar</a:t>
            </a:r>
            <a:endParaRPr lang="en-US" sz="2400" i="1"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11966"/>
            <a:ext cx="8915400" cy="4721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0869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i="1" dirty="0" smtClean="0">
                <a:latin typeface="Times New Roman" pitchFamily="18" charset="0"/>
                <a:cs typeface="Times New Roman" pitchFamily="18" charset="0"/>
              </a:rPr>
              <a:t>After logout the Admin Page</a:t>
            </a:r>
            <a:endParaRPr lang="en-US" sz="2400" i="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79221"/>
            <a:ext cx="6934200" cy="5557374"/>
          </a:xfrm>
          <a:prstGeom prst="rect">
            <a:avLst/>
          </a:prstGeom>
        </p:spPr>
      </p:pic>
    </p:spTree>
    <p:extLst>
      <p:ext uri="{BB962C8B-B14F-4D97-AF65-F5344CB8AC3E}">
        <p14:creationId xmlns:p14="http://schemas.microsoft.com/office/powerpoint/2010/main" val="2228575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i="1" dirty="0" smtClean="0">
                <a:latin typeface="Times New Roman" pitchFamily="18" charset="0"/>
                <a:cs typeface="Times New Roman" pitchFamily="18" charset="0"/>
              </a:rPr>
              <a:t>Footer of Apps in Myanmar</a:t>
            </a:r>
            <a:endParaRPr lang="en-US" sz="2800" i="1"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87630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371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i="1" dirty="0" smtClean="0">
                <a:latin typeface="Times New Roman" pitchFamily="18" charset="0"/>
                <a:cs typeface="Times New Roman" pitchFamily="18" charset="0"/>
              </a:rPr>
              <a:t>About page of  Apps in Myanmar</a:t>
            </a:r>
            <a:endParaRPr lang="en-US" sz="2800" i="1" dirty="0">
              <a:latin typeface="Times New Roman" pitchFamily="18" charset="0"/>
              <a:cs typeface="Times New Roman"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2" y="1752602"/>
            <a:ext cx="743902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760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latin typeface="Times New Roman" pitchFamily="18" charset="0"/>
                <a:cs typeface="Times New Roman" pitchFamily="18" charset="0"/>
              </a:rPr>
              <a:t>Conclusion</a:t>
            </a:r>
            <a:endParaRPr lang="en-US" sz="28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37160" indent="0">
              <a:buNone/>
            </a:pPr>
            <a:r>
              <a:rPr lang="en-US" sz="1800" dirty="0" smtClean="0">
                <a:latin typeface="Times New Roman" pitchFamily="18" charset="0"/>
                <a:cs typeface="Times New Roman" pitchFamily="18" charset="0"/>
              </a:rPr>
              <a:t>	Application </a:t>
            </a:r>
            <a:r>
              <a:rPr lang="en-US" sz="1800" dirty="0">
                <a:latin typeface="Times New Roman" pitchFamily="18" charset="0"/>
                <a:cs typeface="Times New Roman" pitchFamily="18" charset="0"/>
              </a:rPr>
              <a:t>in Myanmar(AIM) assists </a:t>
            </a:r>
            <a:r>
              <a:rPr lang="en-US" sz="1800" dirty="0" smtClean="0">
                <a:latin typeface="Times New Roman" pitchFamily="18" charset="0"/>
                <a:cs typeface="Times New Roman" pitchFamily="18" charset="0"/>
              </a:rPr>
              <a:t>in searching the application developed in Myanmar. AIM </a:t>
            </a:r>
            <a:r>
              <a:rPr lang="en-US" sz="1800" dirty="0">
                <a:latin typeface="Times New Roman" pitchFamily="18" charset="0"/>
                <a:cs typeface="Times New Roman" pitchFamily="18" charset="0"/>
              </a:rPr>
              <a:t>is a </a:t>
            </a:r>
            <a:r>
              <a:rPr lang="en-US" sz="1800" dirty="0" smtClean="0">
                <a:latin typeface="Times New Roman" pitchFamily="18" charset="0"/>
                <a:cs typeface="Times New Roman" pitchFamily="18" charset="0"/>
              </a:rPr>
              <a:t>web application hosted by Firebase. </a:t>
            </a:r>
            <a:r>
              <a:rPr lang="en-US" sz="1800" dirty="0">
                <a:latin typeface="Times New Roman" pitchFamily="18" charset="0"/>
                <a:cs typeface="Times New Roman" pitchFamily="18" charset="0"/>
              </a:rPr>
              <a:t>It can be monitored and controlled remotely. It provides accurate information always. </a:t>
            </a:r>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application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gathered </a:t>
            </a:r>
            <a:r>
              <a:rPr lang="en-US" sz="1800" dirty="0" smtClean="0">
                <a:latin typeface="Times New Roman" pitchFamily="18" charset="0"/>
                <a:cs typeface="Times New Roman" pitchFamily="18" charset="0"/>
              </a:rPr>
              <a:t>details information of apps and </a:t>
            </a:r>
            <a:r>
              <a:rPr lang="en-US" sz="1800" dirty="0">
                <a:latin typeface="Times New Roman" pitchFamily="18" charset="0"/>
                <a:cs typeface="Times New Roman" pitchFamily="18" charset="0"/>
              </a:rPr>
              <a:t>can be accessed at any time. So it is better to have a Web Based Information system. </a:t>
            </a:r>
          </a:p>
          <a:p>
            <a:pPr marL="137160" indent="0">
              <a:buNone/>
            </a:pPr>
            <a:r>
              <a:rPr lang="en-US" sz="1800" dirty="0">
                <a:latin typeface="Times New Roman" pitchFamily="18" charset="0"/>
                <a:cs typeface="Times New Roman" pitchFamily="18" charset="0"/>
              </a:rPr>
              <a:t>	 The authentication of this system is protected by login form. Therefore, only authorized persons (Admin or Hostel owners) can manage the application  information. Normal users can only see the information.</a:t>
            </a:r>
          </a:p>
          <a:p>
            <a:pPr marL="137160" indent="0">
              <a:buNone/>
            </a:pPr>
            <a:r>
              <a:rPr lang="en-US" sz="1800" dirty="0">
                <a:latin typeface="Times New Roman" pitchFamily="18" charset="0"/>
                <a:cs typeface="Times New Roman" pitchFamily="18" charset="0"/>
              </a:rPr>
              <a:t>	All the user can get the required  information without delay. This system is essential in searching application developed by Myanmar . AIM supports for user-friendly and up-to-date application information. </a:t>
            </a:r>
            <a:r>
              <a:rPr lang="en-US" sz="1800" dirty="0" smtClean="0">
                <a:latin typeface="Times New Roman" pitchFamily="18" charset="0"/>
                <a:cs typeface="Times New Roman" pitchFamily="18" charset="0"/>
              </a:rPr>
              <a:t>Moreover, with </a:t>
            </a:r>
            <a:r>
              <a:rPr lang="en-US" sz="1800" dirty="0">
                <a:latin typeface="Times New Roman" pitchFamily="18" charset="0"/>
                <a:cs typeface="Times New Roman" pitchFamily="18" charset="0"/>
              </a:rPr>
              <a:t>the help of this web based app,  not only user  can get the </a:t>
            </a:r>
            <a:r>
              <a:rPr lang="en-US" sz="1800" dirty="0" smtClean="0">
                <a:latin typeface="Times New Roman" pitchFamily="18" charset="0"/>
                <a:cs typeface="Times New Roman" pitchFamily="18" charset="0"/>
              </a:rPr>
              <a:t>applications </a:t>
            </a:r>
            <a:r>
              <a:rPr lang="en-US" sz="1800" dirty="0">
                <a:latin typeface="Times New Roman" pitchFamily="18" charset="0"/>
                <a:cs typeface="Times New Roman" pitchFamily="18" charset="0"/>
              </a:rPr>
              <a:t>info </a:t>
            </a:r>
            <a:r>
              <a:rPr lang="en-US" sz="1800" dirty="0" smtClean="0">
                <a:latin typeface="Times New Roman" pitchFamily="18" charset="0"/>
                <a:cs typeface="Times New Roman" pitchFamily="18" charset="0"/>
              </a:rPr>
              <a:t>in details but </a:t>
            </a:r>
            <a:r>
              <a:rPr lang="en-US" sz="1800" dirty="0">
                <a:latin typeface="Times New Roman" pitchFamily="18" charset="0"/>
                <a:cs typeface="Times New Roman" pitchFamily="18" charset="0"/>
              </a:rPr>
              <a:t>also the application can easily be </a:t>
            </a:r>
            <a:r>
              <a:rPr lang="en-US" sz="1800" dirty="0" smtClean="0">
                <a:latin typeface="Times New Roman" pitchFamily="18" charset="0"/>
                <a:cs typeface="Times New Roman" pitchFamily="18" charset="0"/>
              </a:rPr>
              <a:t>downloaded via download link.</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23218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2400" dirty="0" smtClean="0">
                <a:latin typeface="Times New Roman" pitchFamily="18" charset="0"/>
                <a:cs typeface="Times New Roman" pitchFamily="18" charset="0"/>
              </a:rPr>
              <a:t>Supervisor 			</a:t>
            </a:r>
            <a:r>
              <a:rPr lang="en-US" sz="2400" dirty="0" err="1" smtClean="0">
                <a:latin typeface="Times New Roman" pitchFamily="18" charset="0"/>
                <a:cs typeface="Times New Roman" pitchFamily="18" charset="0"/>
              </a:rPr>
              <a:t>Daw</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Phyu</a:t>
            </a:r>
            <a:r>
              <a:rPr lang="en-US" sz="2400" dirty="0" smtClean="0">
                <a:latin typeface="Times New Roman" pitchFamily="18" charset="0"/>
                <a:cs typeface="Times New Roman" pitchFamily="18" charset="0"/>
              </a:rPr>
              <a:t> Win</a:t>
            </a:r>
            <a:endParaRPr lang="en-US" sz="2400"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marL="137160" indent="0">
              <a:buNone/>
            </a:pPr>
            <a:r>
              <a:rPr lang="en-US" sz="2400" dirty="0" smtClean="0">
                <a:latin typeface="Times New Roman" pitchFamily="18" charset="0"/>
                <a:cs typeface="Times New Roman" pitchFamily="18" charset="0"/>
              </a:rPr>
              <a:t>Submitted By</a:t>
            </a:r>
          </a:p>
          <a:p>
            <a:pPr marL="651510" indent="-514350">
              <a:buFont typeface="+mj-lt"/>
              <a:buAutoNum type="arabicParenR"/>
            </a:pPr>
            <a:r>
              <a:rPr lang="en-US" sz="2400" dirty="0" smtClean="0">
                <a:latin typeface="Times New Roman" pitchFamily="18" charset="0"/>
                <a:cs typeface="Times New Roman" pitchFamily="18" charset="0"/>
              </a:rPr>
              <a:t>5CS-25		Ma </a:t>
            </a:r>
            <a:r>
              <a:rPr lang="en-US" sz="2400" dirty="0" err="1" smtClean="0">
                <a:latin typeface="Times New Roman" pitchFamily="18" charset="0"/>
                <a:cs typeface="Times New Roman" pitchFamily="18" charset="0"/>
              </a:rPr>
              <a:t>Khin</a:t>
            </a:r>
            <a:r>
              <a:rPr lang="en-US" sz="2400" dirty="0" smtClean="0">
                <a:latin typeface="Times New Roman" pitchFamily="18" charset="0"/>
                <a:cs typeface="Times New Roman" pitchFamily="18" charset="0"/>
              </a:rPr>
              <a:t> Su </a:t>
            </a:r>
            <a:r>
              <a:rPr lang="en-US" sz="2400" dirty="0" err="1" smtClean="0">
                <a:latin typeface="Times New Roman" pitchFamily="18" charset="0"/>
                <a:cs typeface="Times New Roman" pitchFamily="18" charset="0"/>
              </a:rPr>
              <a:t>Myat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Noe</a:t>
            </a:r>
            <a:endParaRPr lang="en-US" sz="2400" dirty="0" smtClean="0">
              <a:latin typeface="Times New Roman" pitchFamily="18" charset="0"/>
              <a:cs typeface="Times New Roman" pitchFamily="18" charset="0"/>
            </a:endParaRPr>
          </a:p>
          <a:p>
            <a:pPr marL="651510" indent="-514350">
              <a:buFont typeface="+mj-lt"/>
              <a:buAutoNum type="arabicParenR"/>
            </a:pPr>
            <a:r>
              <a:rPr lang="en-US" sz="2400" dirty="0" smtClean="0">
                <a:latin typeface="Times New Roman" pitchFamily="18" charset="0"/>
                <a:cs typeface="Times New Roman" pitchFamily="18" charset="0"/>
              </a:rPr>
              <a:t>5CS-26		Ma Su Po </a:t>
            </a:r>
            <a:r>
              <a:rPr lang="en-US" sz="2400" dirty="0" err="1" smtClean="0">
                <a:latin typeface="Times New Roman" pitchFamily="18" charset="0"/>
                <a:cs typeface="Times New Roman" pitchFamily="18" charset="0"/>
              </a:rPr>
              <a:t>Po</a:t>
            </a:r>
            <a:endParaRPr lang="en-US" sz="2400" dirty="0" smtClean="0">
              <a:latin typeface="Times New Roman" pitchFamily="18" charset="0"/>
              <a:cs typeface="Times New Roman" pitchFamily="18" charset="0"/>
            </a:endParaRPr>
          </a:p>
          <a:p>
            <a:pPr marL="651510" indent="-514350">
              <a:buFont typeface="+mj-lt"/>
              <a:buAutoNum type="arabicParenR"/>
            </a:pPr>
            <a:r>
              <a:rPr lang="en-US" sz="2400" dirty="0" smtClean="0">
                <a:latin typeface="Times New Roman" pitchFamily="18" charset="0"/>
                <a:cs typeface="Times New Roman" pitchFamily="18" charset="0"/>
              </a:rPr>
              <a:t>5CS-27		Mg Han </a:t>
            </a:r>
            <a:r>
              <a:rPr lang="en-US" sz="2400" dirty="0" err="1" smtClean="0">
                <a:latin typeface="Times New Roman" pitchFamily="18" charset="0"/>
                <a:cs typeface="Times New Roman" pitchFamily="18" charset="0"/>
              </a:rPr>
              <a:t>Htun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Aung</a:t>
            </a:r>
            <a:endParaRPr lang="en-US" sz="2400" dirty="0" smtClean="0">
              <a:latin typeface="Times New Roman" pitchFamily="18" charset="0"/>
              <a:cs typeface="Times New Roman" pitchFamily="18" charset="0"/>
            </a:endParaRPr>
          </a:p>
          <a:p>
            <a:pPr marL="651510" indent="-514350">
              <a:buFont typeface="+mj-lt"/>
              <a:buAutoNum type="arabicParenR"/>
            </a:pPr>
            <a:r>
              <a:rPr lang="en-US" sz="2400" dirty="0" smtClean="0">
                <a:latin typeface="Times New Roman" pitchFamily="18" charset="0"/>
                <a:cs typeface="Times New Roman" pitchFamily="18" charset="0"/>
              </a:rPr>
              <a:t>5CS-28		Mg </a:t>
            </a:r>
            <a:r>
              <a:rPr lang="en-US" sz="2400" dirty="0" err="1" smtClean="0">
                <a:latin typeface="Times New Roman" pitchFamily="18" charset="0"/>
                <a:cs typeface="Times New Roman" pitchFamily="18" charset="0"/>
              </a:rPr>
              <a:t>Kaung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Myat</a:t>
            </a:r>
            <a:r>
              <a:rPr lang="en-US" sz="2400" dirty="0" smtClean="0">
                <a:latin typeface="Times New Roman" pitchFamily="18" charset="0"/>
                <a:cs typeface="Times New Roman" pitchFamily="18" charset="0"/>
              </a:rPr>
              <a:t> Thu</a:t>
            </a:r>
          </a:p>
          <a:p>
            <a:pPr marL="651510" indent="-514350">
              <a:buFont typeface="+mj-lt"/>
              <a:buAutoNum type="arabicParenR"/>
            </a:pPr>
            <a:r>
              <a:rPr lang="en-US" sz="2400" dirty="0" smtClean="0">
                <a:latin typeface="Times New Roman" pitchFamily="18" charset="0"/>
                <a:cs typeface="Times New Roman" pitchFamily="18" charset="0"/>
              </a:rPr>
              <a:t>5CS-29		Ma </a:t>
            </a:r>
            <a:r>
              <a:rPr lang="en-US" sz="2400" dirty="0" err="1" smtClean="0">
                <a:latin typeface="Times New Roman" pitchFamily="18" charset="0"/>
                <a:cs typeface="Times New Roman" pitchFamily="18" charset="0"/>
              </a:rPr>
              <a:t>Hla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Yamin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Htike</a:t>
            </a:r>
            <a:endParaRPr lang="en-US" sz="2400" dirty="0" smtClean="0">
              <a:latin typeface="Times New Roman" pitchFamily="18" charset="0"/>
              <a:cs typeface="Times New Roman" pitchFamily="18" charset="0"/>
            </a:endParaRPr>
          </a:p>
          <a:p>
            <a:pPr marL="651510" indent="-514350">
              <a:buFont typeface="+mj-lt"/>
              <a:buAutoNum type="arabicParenR"/>
            </a:pPr>
            <a:r>
              <a:rPr lang="en-US" sz="2400" dirty="0" smtClean="0">
                <a:latin typeface="Times New Roman" pitchFamily="18" charset="0"/>
                <a:cs typeface="Times New Roman" pitchFamily="18" charset="0"/>
              </a:rPr>
              <a:t>5CS-30		Ma </a:t>
            </a:r>
            <a:r>
              <a:rPr lang="en-US" sz="2400" dirty="0" err="1" smtClean="0">
                <a:latin typeface="Times New Roman" pitchFamily="18" charset="0"/>
                <a:cs typeface="Times New Roman" pitchFamily="18" charset="0"/>
              </a:rPr>
              <a:t>Hnin</a:t>
            </a:r>
            <a:r>
              <a:rPr lang="en-US" sz="2400" dirty="0" smtClean="0">
                <a:latin typeface="Times New Roman" pitchFamily="18" charset="0"/>
                <a:cs typeface="Times New Roman" pitchFamily="18" charset="0"/>
              </a:rPr>
              <a:t> Yu </a:t>
            </a:r>
            <a:r>
              <a:rPr lang="en-US" sz="2400" dirty="0" err="1" smtClean="0">
                <a:latin typeface="Times New Roman" pitchFamily="18" charset="0"/>
                <a:cs typeface="Times New Roman" pitchFamily="18" charset="0"/>
              </a:rPr>
              <a:t>Aung</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5054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arn(inVertical)">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down)">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wipe(down)">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wipe(down)">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wipe(down)">
                                      <p:cBhvr>
                                        <p:cTn id="39" dur="500"/>
                                        <p:tgtEl>
                                          <p:spTgt spid="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wipe(down)">
                                      <p:cBhvr>
                                        <p:cTn id="4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normAutofit/>
          </a:bodyPr>
          <a:lstStyle/>
          <a:p>
            <a:r>
              <a:rPr lang="en-US" sz="3600" i="1" dirty="0" smtClean="0">
                <a:latin typeface="Times New Roman" pitchFamily="18" charset="0"/>
                <a:cs typeface="Times New Roman" pitchFamily="18" charset="0"/>
              </a:rPr>
              <a:t>THANKS ALL</a:t>
            </a:r>
            <a:endParaRPr lang="en-US" sz="3600" i="1" dirty="0">
              <a:latin typeface="Times New Roman" pitchFamily="18" charset="0"/>
              <a:cs typeface="Times New Roman" pitchFamily="18" charset="0"/>
            </a:endParaRPr>
          </a:p>
        </p:txBody>
      </p:sp>
    </p:spTree>
    <p:extLst>
      <p:ext uri="{BB962C8B-B14F-4D97-AF65-F5344CB8AC3E}">
        <p14:creationId xmlns:p14="http://schemas.microsoft.com/office/powerpoint/2010/main" val="71941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09"/>
            <a:ext cx="8229600" cy="1143000"/>
          </a:xfrm>
        </p:spPr>
        <p:txBody>
          <a:bodyPr>
            <a:normAutofit/>
          </a:bodyPr>
          <a:lstStyle/>
          <a:p>
            <a:r>
              <a:rPr lang="en-US" sz="2800" i="1" dirty="0" smtClean="0">
                <a:latin typeface="Times New Roman" pitchFamily="18" charset="0"/>
                <a:cs typeface="Times New Roman" pitchFamily="18" charset="0"/>
              </a:rPr>
              <a:t>Acknowledgement</a:t>
            </a:r>
            <a:endParaRPr lang="en-US" sz="2800"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791200"/>
          </a:xfrm>
        </p:spPr>
        <p:txBody>
          <a:bodyPr>
            <a:normAutofit fontScale="85000" lnSpcReduction="10000"/>
          </a:bodyPr>
          <a:lstStyle/>
          <a:p>
            <a:pPr marL="137160" indent="0">
              <a:lnSpc>
                <a:spcPct val="150000"/>
              </a:lnSpc>
              <a:buNone/>
            </a:pPr>
            <a:r>
              <a:rPr lang="en-US" sz="1800" dirty="0" smtClean="0">
                <a:latin typeface="Times New Roman" pitchFamily="18" charset="0"/>
                <a:cs typeface="Times New Roman" pitchFamily="18" charset="0"/>
              </a:rPr>
              <a:t>	First</a:t>
            </a:r>
            <a:r>
              <a:rPr lang="en-US" sz="1800" dirty="0">
                <a:latin typeface="Times New Roman" pitchFamily="18" charset="0"/>
                <a:cs typeface="Times New Roman" pitchFamily="18" charset="0"/>
              </a:rPr>
              <a:t>, We would like to thankful greatly following persons who have contributed directly or indirectly towards the success of this project.</a:t>
            </a:r>
          </a:p>
          <a:p>
            <a:pPr marL="137160" indent="0">
              <a:lnSpc>
                <a:spcPct val="160000"/>
              </a:lnSpc>
              <a:buNone/>
            </a:pPr>
            <a:r>
              <a:rPr lang="en-US" sz="1800" dirty="0" smtClean="0">
                <a:latin typeface="Times New Roman" pitchFamily="18" charset="0"/>
                <a:cs typeface="Times New Roman" pitchFamily="18" charset="0"/>
              </a:rPr>
              <a:t>	We </a:t>
            </a:r>
            <a:r>
              <a:rPr lang="en-US" sz="1800" dirty="0">
                <a:latin typeface="Times New Roman" pitchFamily="18" charset="0"/>
                <a:cs typeface="Times New Roman" pitchFamily="18" charset="0"/>
              </a:rPr>
              <a:t>would like to respectfully thank U </a:t>
            </a:r>
            <a:r>
              <a:rPr lang="en-US" sz="1800" dirty="0" err="1">
                <a:latin typeface="Times New Roman" pitchFamily="18" charset="0"/>
                <a:cs typeface="Times New Roman" pitchFamily="18" charset="0"/>
              </a:rPr>
              <a:t>Kyaw</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Swar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Soe</a:t>
            </a:r>
            <a:r>
              <a:rPr lang="en-US" sz="1800" dirty="0">
                <a:latin typeface="Times New Roman" pitchFamily="18" charset="0"/>
                <a:cs typeface="Times New Roman" pitchFamily="18" charset="0"/>
              </a:rPr>
              <a:t>, Rector of Computer University (Mandalay</a:t>
            </a:r>
            <a:r>
              <a:rPr lang="en-US" sz="1800" dirty="0" smtClean="0">
                <a:latin typeface="Times New Roman" pitchFamily="18" charset="0"/>
                <a:cs typeface="Times New Roman" pitchFamily="18" charset="0"/>
              </a:rPr>
              <a:t>),</a:t>
            </a:r>
            <a:r>
              <a:rPr lang="en-US" sz="1800" dirty="0"/>
              <a:t> Dr. San </a:t>
            </a:r>
            <a:r>
              <a:rPr lang="en-US" sz="1800" dirty="0" err="1"/>
              <a:t>San</a:t>
            </a:r>
            <a:r>
              <a:rPr lang="en-US" sz="1800" dirty="0"/>
              <a:t> </a:t>
            </a:r>
            <a:r>
              <a:rPr lang="en-US" sz="1800" dirty="0" err="1"/>
              <a:t>Tin,Pro</a:t>
            </a:r>
            <a:r>
              <a:rPr lang="en-US" sz="1800" dirty="0"/>
              <a:t> Rector of Computer University(Mandalay), Dr. Aye </a:t>
            </a:r>
            <a:r>
              <a:rPr lang="en-US" sz="1800" dirty="0" err="1"/>
              <a:t>Aye</a:t>
            </a:r>
            <a:r>
              <a:rPr lang="en-US" sz="1800" dirty="0"/>
              <a:t> Chaw , and Dr. Mya </a:t>
            </a:r>
            <a:r>
              <a:rPr lang="en-US" sz="1800" dirty="0" err="1"/>
              <a:t>Thida</a:t>
            </a:r>
            <a:r>
              <a:rPr lang="en-US" sz="1800" dirty="0"/>
              <a:t> </a:t>
            </a:r>
            <a:r>
              <a:rPr lang="en-US" sz="1800" dirty="0" err="1"/>
              <a:t>Kyaw</a:t>
            </a:r>
            <a:r>
              <a:rPr lang="en-US" sz="1800" dirty="0"/>
              <a: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for his kind permission to carry out this project, general guidance and workable environment during the period of study.</a:t>
            </a:r>
          </a:p>
          <a:p>
            <a:pPr marL="137160" indent="0">
              <a:lnSpc>
                <a:spcPct val="150000"/>
              </a:lnSpc>
              <a:buNone/>
            </a:pPr>
            <a:r>
              <a:rPr lang="en-US" sz="1800" dirty="0" smtClean="0">
                <a:latin typeface="Times New Roman" pitchFamily="18" charset="0"/>
                <a:cs typeface="Times New Roman" pitchFamily="18" charset="0"/>
              </a:rPr>
              <a:t>	We </a:t>
            </a:r>
            <a:r>
              <a:rPr lang="en-US" sz="1800" dirty="0">
                <a:latin typeface="Times New Roman" pitchFamily="18" charset="0"/>
                <a:cs typeface="Times New Roman" pitchFamily="18" charset="0"/>
              </a:rPr>
              <a:t>would like to express our Director, U Ravi </a:t>
            </a:r>
            <a:r>
              <a:rPr lang="en-US" sz="1800" dirty="0" smtClean="0">
                <a:latin typeface="Times New Roman" pitchFamily="18" charset="0"/>
                <a:cs typeface="Times New Roman" pitchFamily="18" charset="0"/>
              </a:rPr>
              <a:t>Chhabra(</a:t>
            </a:r>
            <a:r>
              <a:rPr lang="en-US" sz="1800" dirty="0" err="1" smtClean="0">
                <a:latin typeface="Times New Roman" pitchFamily="18" charset="0"/>
                <a:cs typeface="Times New Roman" pitchFamily="18" charset="0"/>
              </a:rPr>
              <a:t>COO,Geo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Mandalar</a:t>
            </a:r>
            <a:r>
              <a:rPr lang="en-US" sz="1800" dirty="0" smtClean="0">
                <a:latin typeface="Times New Roman" pitchFamily="18" charset="0"/>
                <a:cs typeface="Times New Roman" pitchFamily="18" charset="0"/>
              </a:rPr>
              <a:t> Investment and Technology/CTO, </a:t>
            </a:r>
            <a:r>
              <a:rPr lang="en-US" sz="1800" dirty="0" err="1" smtClean="0">
                <a:latin typeface="Times New Roman" pitchFamily="18" charset="0"/>
                <a:cs typeface="Times New Roman" pitchFamily="18" charset="0"/>
              </a:rPr>
              <a:t>NovaSteps</a:t>
            </a:r>
            <a:r>
              <a:rPr lang="en-US" sz="1800" dirty="0" smtClean="0">
                <a:latin typeface="Times New Roman" pitchFamily="18" charset="0"/>
                <a:cs typeface="Times New Roman" pitchFamily="18" charset="0"/>
              </a:rPr>
              <a:t> Technologies), </a:t>
            </a:r>
            <a:r>
              <a:rPr lang="en-US" sz="1800" dirty="0">
                <a:latin typeface="Times New Roman" pitchFamily="18" charset="0"/>
                <a:cs typeface="Times New Roman" pitchFamily="18" charset="0"/>
              </a:rPr>
              <a:t>Director </a:t>
            </a:r>
            <a:r>
              <a:rPr lang="en-US" sz="1800" dirty="0" smtClean="0">
                <a:latin typeface="Times New Roman" pitchFamily="18" charset="0"/>
                <a:cs typeface="Times New Roman" pitchFamily="18" charset="0"/>
              </a:rPr>
              <a:t>of our </a:t>
            </a:r>
            <a:r>
              <a:rPr lang="en-US" sz="1800" dirty="0">
                <a:latin typeface="Times New Roman" pitchFamily="18" charset="0"/>
                <a:cs typeface="Times New Roman" pitchFamily="18" charset="0"/>
              </a:rPr>
              <a:t>Geo-Delta-MDY group, for his guide way to create our project with successfully and nicely.</a:t>
            </a:r>
          </a:p>
          <a:p>
            <a:pPr marL="137160" indent="0">
              <a:lnSpc>
                <a:spcPct val="150000"/>
              </a:lnSpc>
              <a:buNone/>
            </a:pPr>
            <a:r>
              <a:rPr lang="en-US" sz="1800" dirty="0">
                <a:latin typeface="Times New Roman" pitchFamily="18" charset="0"/>
                <a:cs typeface="Times New Roman" pitchFamily="18" charset="0"/>
              </a:rPr>
              <a:t>We also wish to express our supervisor, </a:t>
            </a:r>
            <a:r>
              <a:rPr lang="en-US" sz="1800" dirty="0" err="1">
                <a:latin typeface="Times New Roman" pitchFamily="18" charset="0"/>
                <a:cs typeface="Times New Roman" pitchFamily="18" charset="0"/>
              </a:rPr>
              <a:t>Daw</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Ank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Phyu</a:t>
            </a:r>
            <a:r>
              <a:rPr lang="en-US" sz="1800" dirty="0">
                <a:latin typeface="Times New Roman" pitchFamily="18" charset="0"/>
                <a:cs typeface="Times New Roman" pitchFamily="18" charset="0"/>
              </a:rPr>
              <a:t> Win, Lecturer of faculty of Computing , Computer University (Mandalay), for her helpful advice, helpful encouragement numerous invaluable suggestion and comments. </a:t>
            </a:r>
            <a:r>
              <a:rPr lang="en-US" sz="1800" dirty="0" smtClean="0">
                <a:latin typeface="Times New Roman" pitchFamily="18" charset="0"/>
                <a:cs typeface="Times New Roman" pitchFamily="18" charset="0"/>
              </a:rPr>
              <a:t>We </a:t>
            </a:r>
            <a:r>
              <a:rPr lang="en-US" sz="1800" dirty="0">
                <a:latin typeface="Times New Roman" pitchFamily="18" charset="0"/>
                <a:cs typeface="Times New Roman" pitchFamily="18" charset="0"/>
              </a:rPr>
              <a:t>also great full to all out teachers for Computer </a:t>
            </a:r>
            <a:r>
              <a:rPr lang="en-US" sz="1800" dirty="0" smtClean="0">
                <a:latin typeface="Times New Roman" pitchFamily="18" charset="0"/>
                <a:cs typeface="Times New Roman" pitchFamily="18" charset="0"/>
              </a:rPr>
              <a:t>University ( </a:t>
            </a:r>
            <a:r>
              <a:rPr lang="en-US" sz="1800" dirty="0">
                <a:latin typeface="Times New Roman" pitchFamily="18" charset="0"/>
                <a:cs typeface="Times New Roman" pitchFamily="18" charset="0"/>
              </a:rPr>
              <a:t>Mandalay )  who have taught and guided us during the period of study. </a:t>
            </a:r>
            <a:endParaRPr lang="en-US" sz="1800" dirty="0" smtClean="0">
              <a:latin typeface="Times New Roman" pitchFamily="18" charset="0"/>
              <a:cs typeface="Times New Roman" pitchFamily="18" charset="0"/>
            </a:endParaRPr>
          </a:p>
          <a:p>
            <a:pPr marL="137160" indent="0">
              <a:lnSpc>
                <a:spcPct val="150000"/>
              </a:lnSpc>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Finally</a:t>
            </a:r>
            <a:r>
              <a:rPr lang="en-US" sz="1800" dirty="0">
                <a:latin typeface="Times New Roman" pitchFamily="18" charset="0"/>
                <a:cs typeface="Times New Roman" pitchFamily="18" charset="0"/>
              </a:rPr>
              <a:t>, we are thankful to our follow members who work together in this project and we also thanks again for the unity.</a:t>
            </a:r>
          </a:p>
          <a:p>
            <a:pPr marL="13716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28488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latin typeface="Times New Roman" pitchFamily="18" charset="0"/>
                <a:cs typeface="Times New Roman" pitchFamily="18" charset="0"/>
              </a:rPr>
              <a:t>Abstract</a:t>
            </a:r>
            <a:endParaRPr lang="en-US" sz="2800" i="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nSpc>
                <a:spcPct val="150000"/>
              </a:lnSpc>
              <a:buFont typeface="Wingdings" pitchFamily="2" charset="2"/>
              <a:buChar char="v"/>
            </a:pPr>
            <a:r>
              <a:rPr lang="en-US" sz="1600" dirty="0" smtClean="0"/>
              <a:t>Apps In Myanmar(AIM) describes </a:t>
            </a:r>
            <a:r>
              <a:rPr lang="en-US" sz="1600" dirty="0"/>
              <a:t>a search interface to </a:t>
            </a:r>
            <a:r>
              <a:rPr lang="en-US" sz="1600" dirty="0" smtClean="0"/>
              <a:t>Application information </a:t>
            </a:r>
            <a:r>
              <a:rPr lang="en-US" sz="1600" dirty="0"/>
              <a:t>and investigates the search result presentation on information finding. By using this system, users can easily search </a:t>
            </a:r>
            <a:r>
              <a:rPr lang="en-US" sz="1600" dirty="0" smtClean="0"/>
              <a:t>the Applications in Myanmar with detail information. </a:t>
            </a:r>
            <a:r>
              <a:rPr lang="en-US" sz="1600" dirty="0"/>
              <a:t>This system can reduce time wasting. Users can </a:t>
            </a:r>
            <a:r>
              <a:rPr lang="en-US" sz="1600" dirty="0" smtClean="0"/>
              <a:t>also know </a:t>
            </a:r>
            <a:r>
              <a:rPr lang="en-US" sz="1600" dirty="0"/>
              <a:t>the latest </a:t>
            </a:r>
            <a:r>
              <a:rPr lang="en-US" sz="1600" dirty="0" smtClean="0"/>
              <a:t>Apps and Top Apps.</a:t>
            </a:r>
          </a:p>
          <a:p>
            <a:pPr>
              <a:lnSpc>
                <a:spcPct val="150000"/>
              </a:lnSpc>
              <a:buFont typeface="Wingdings" pitchFamily="2" charset="2"/>
              <a:buChar char="v"/>
            </a:pPr>
            <a:r>
              <a:rPr lang="en-US" sz="1600" dirty="0" smtClean="0">
                <a:latin typeface="Times New Roman" pitchFamily="18" charset="0"/>
                <a:cs typeface="Times New Roman" pitchFamily="18" charset="0"/>
              </a:rPr>
              <a:t>Moreover, user can download the application as the AIM links with the Google Play Store. So, with the help of this system, user can get about applications in Myanmar in one place. </a:t>
            </a:r>
          </a:p>
          <a:p>
            <a:pPr>
              <a:buFont typeface="Wingdings" pitchFamily="2" charset="2"/>
              <a:buChar char="v"/>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3336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latin typeface="Times New Roman" pitchFamily="18" charset="0"/>
                <a:cs typeface="Times New Roman" pitchFamily="18" charset="0"/>
              </a:rPr>
              <a:t>Declaration</a:t>
            </a:r>
            <a:endParaRPr lang="en-US" sz="28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v"/>
            </a:pPr>
            <a:r>
              <a:rPr lang="en-US" sz="1600" dirty="0">
                <a:latin typeface="Times New Roman" pitchFamily="18" charset="0"/>
                <a:cs typeface="Times New Roman" pitchFamily="18" charset="0"/>
              </a:rPr>
              <a:t>The information contained in this </a:t>
            </a:r>
            <a:r>
              <a:rPr lang="en-US" sz="1600" dirty="0" smtClean="0">
                <a:latin typeface="Times New Roman" pitchFamily="18" charset="0"/>
                <a:cs typeface="Times New Roman" pitchFamily="18" charset="0"/>
              </a:rPr>
              <a:t>applications in Myanmar are  </a:t>
            </a:r>
            <a:r>
              <a:rPr lang="en-US" sz="1600" dirty="0">
                <a:latin typeface="Times New Roman" pitchFamily="18" charset="0"/>
                <a:cs typeface="Times New Roman" pitchFamily="18" charset="0"/>
              </a:rPr>
              <a:t>true, correct and complete</a:t>
            </a:r>
            <a:r>
              <a:rPr lang="en-US" sz="1600" dirty="0" smtClean="0">
                <a:latin typeface="Times New Roman" pitchFamily="18" charset="0"/>
                <a:cs typeface="Times New Roman" pitchFamily="18" charset="0"/>
              </a:rPr>
              <a:t>.</a:t>
            </a:r>
          </a:p>
          <a:p>
            <a:pPr>
              <a:lnSpc>
                <a:spcPct val="150000"/>
              </a:lnSpc>
              <a:buFont typeface="Wingdings" pitchFamily="2" charset="2"/>
              <a:buChar char="v"/>
            </a:pPr>
            <a:r>
              <a:rPr lang="en-US" sz="1600" dirty="0" smtClean="0">
                <a:latin typeface="Times New Roman" pitchFamily="18" charset="0"/>
                <a:cs typeface="Times New Roman" pitchFamily="18" charset="0"/>
              </a:rPr>
              <a:t>Most of the applications are shown in this system, not all of application in Myanmar.</a:t>
            </a:r>
          </a:p>
          <a:p>
            <a:pPr>
              <a:lnSpc>
                <a:spcPct val="150000"/>
              </a:lnSpc>
              <a:buFont typeface="Wingdings" pitchFamily="2" charset="2"/>
              <a:buChar char="v"/>
            </a:pPr>
            <a:r>
              <a:rPr lang="en-US" sz="1600" dirty="0" smtClean="0">
                <a:latin typeface="Times New Roman" pitchFamily="18" charset="0"/>
                <a:cs typeface="Times New Roman" pitchFamily="18" charset="0"/>
              </a:rPr>
              <a:t>We </a:t>
            </a:r>
            <a:r>
              <a:rPr lang="en-US" sz="1600" dirty="0">
                <a:latin typeface="Times New Roman" pitchFamily="18" charset="0"/>
                <a:cs typeface="Times New Roman" pitchFamily="18" charset="0"/>
              </a:rPr>
              <a:t>understand that any misrepresentation may invalidate </a:t>
            </a:r>
            <a:r>
              <a:rPr lang="en-US" sz="1600" dirty="0" smtClean="0">
                <a:latin typeface="Times New Roman" pitchFamily="18" charset="0"/>
                <a:cs typeface="Times New Roman" pitchFamily="18" charset="0"/>
              </a:rPr>
              <a:t>my application arrangements. </a:t>
            </a:r>
          </a:p>
          <a:p>
            <a:pPr>
              <a:lnSpc>
                <a:spcPct val="150000"/>
              </a:lnSpc>
              <a:buFont typeface="Wingdings" pitchFamily="2" charset="2"/>
              <a:buChar char="v"/>
            </a:pPr>
            <a:r>
              <a:rPr lang="en-US" sz="1600" dirty="0" smtClean="0">
                <a:latin typeface="Times New Roman" pitchFamily="18" charset="0"/>
                <a:cs typeface="Times New Roman" pitchFamily="18" charset="0"/>
              </a:rPr>
              <a:t>We noted that all appointments are  project details.</a:t>
            </a:r>
          </a:p>
          <a:p>
            <a:pPr marL="137160" indent="0">
              <a:lnSpc>
                <a:spcPct val="150000"/>
              </a:lnSpc>
              <a:buNone/>
            </a:pPr>
            <a:endParaRPr lang="en-US" sz="1600" dirty="0">
              <a:latin typeface="Times New Roman" pitchFamily="18" charset="0"/>
              <a:cs typeface="Times New Roman" pitchFamily="18" charset="0"/>
            </a:endParaRPr>
          </a:p>
          <a:p>
            <a:pPr marL="137160" indent="0">
              <a:lnSpc>
                <a:spcPct val="150000"/>
              </a:lnSpc>
              <a:buNone/>
            </a:pPr>
            <a:r>
              <a:rPr lang="en-US" sz="2000" dirty="0" smtClean="0">
                <a:latin typeface="Times New Roman" pitchFamily="18" charset="0"/>
                <a:cs typeface="Times New Roman" pitchFamily="18" charset="0"/>
              </a:rPr>
              <a:t>Project Details</a:t>
            </a:r>
          </a:p>
          <a:p>
            <a:pPr marL="137160" indent="0">
              <a:lnSpc>
                <a:spcPct val="150000"/>
              </a:lnSpc>
              <a:buNone/>
            </a:pPr>
            <a:endParaRPr lang="en-US" sz="2000" dirty="0">
              <a:latin typeface="Times New Roman" pitchFamily="18" charset="0"/>
              <a:cs typeface="Times New Roman" pitchFamily="18" charset="0"/>
            </a:endParaRPr>
          </a:p>
          <a:p>
            <a:pPr marL="137160" indent="0">
              <a:lnSpc>
                <a:spcPct val="150000"/>
              </a:lnSpc>
              <a:buNone/>
            </a:pPr>
            <a:endParaRPr lang="en-US" sz="16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11586210"/>
              </p:ext>
            </p:extLst>
          </p:nvPr>
        </p:nvGraphicFramePr>
        <p:xfrm>
          <a:off x="609600" y="4648200"/>
          <a:ext cx="7924800" cy="1485900"/>
        </p:xfrm>
        <a:graphic>
          <a:graphicData uri="http://schemas.openxmlformats.org/drawingml/2006/table">
            <a:tbl>
              <a:tblPr firstRow="1" bandRow="1">
                <a:tableStyleId>{93296810-A885-4BE3-A3E7-6D5BEEA58F35}</a:tableStyleId>
              </a:tblPr>
              <a:tblGrid>
                <a:gridCol w="3962400"/>
                <a:gridCol w="3962400"/>
              </a:tblGrid>
              <a:tr h="183070">
                <a:tc>
                  <a:txBody>
                    <a:bodyPr/>
                    <a:lstStyle/>
                    <a:p>
                      <a:pPr>
                        <a:lnSpc>
                          <a:spcPct val="200000"/>
                        </a:lnSpc>
                      </a:pPr>
                      <a:r>
                        <a:rPr lang="en-US" sz="1800" dirty="0" smtClean="0"/>
                        <a:t>Project Title</a:t>
                      </a:r>
                      <a:endParaRPr lang="en-US" sz="1800" dirty="0"/>
                    </a:p>
                  </a:txBody>
                  <a:tcPr/>
                </a:tc>
                <a:tc>
                  <a:txBody>
                    <a:bodyPr/>
                    <a:lstStyle/>
                    <a:p>
                      <a:r>
                        <a:rPr lang="en-US" sz="1800" dirty="0" smtClean="0"/>
                        <a:t>Apps in Myanmar</a:t>
                      </a:r>
                      <a:endParaRPr lang="en-US" sz="1800" dirty="0"/>
                    </a:p>
                  </a:txBody>
                  <a:tcPr/>
                </a:tc>
              </a:tr>
              <a:tr h="914400">
                <a:tc>
                  <a:txBody>
                    <a:bodyPr/>
                    <a:lstStyle/>
                    <a:p>
                      <a:pPr>
                        <a:lnSpc>
                          <a:spcPct val="200000"/>
                        </a:lnSpc>
                      </a:pPr>
                      <a:r>
                        <a:rPr lang="en-US" sz="1800" dirty="0" smtClean="0"/>
                        <a:t>Project ID</a:t>
                      </a:r>
                      <a:endParaRPr lang="en-US" sz="1800" dirty="0"/>
                    </a:p>
                  </a:txBody>
                  <a:tcPr/>
                </a:tc>
                <a:tc>
                  <a:txBody>
                    <a:bodyPr/>
                    <a:lstStyle/>
                    <a:p>
                      <a:r>
                        <a:rPr lang="en-US" sz="1800" dirty="0" smtClean="0"/>
                        <a:t>Geo</a:t>
                      </a:r>
                      <a:r>
                        <a:rPr lang="en-US" sz="1800" baseline="0" dirty="0" smtClean="0"/>
                        <a:t> </a:t>
                      </a:r>
                      <a:r>
                        <a:rPr lang="en-US" sz="1800" baseline="0" dirty="0" err="1" smtClean="0"/>
                        <a:t>Mandalar</a:t>
                      </a:r>
                      <a:r>
                        <a:rPr lang="en-US" sz="1800" baseline="0" dirty="0" smtClean="0"/>
                        <a:t> Company Internship</a:t>
                      </a:r>
                      <a:endParaRPr lang="en-US" sz="1800" dirty="0"/>
                    </a:p>
                  </a:txBody>
                  <a:tcPr/>
                </a:tc>
              </a:tr>
            </a:tbl>
          </a:graphicData>
        </a:graphic>
      </p:graphicFrame>
    </p:spTree>
    <p:extLst>
      <p:ext uri="{BB962C8B-B14F-4D97-AF65-F5344CB8AC3E}">
        <p14:creationId xmlns:p14="http://schemas.microsoft.com/office/powerpoint/2010/main" val="89016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latin typeface="Times New Roman" pitchFamily="18" charset="0"/>
                <a:cs typeface="Times New Roman" pitchFamily="18" charset="0"/>
              </a:rPr>
              <a:t>Objectives</a:t>
            </a:r>
            <a:endParaRPr lang="en-US" sz="28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v"/>
            </a:pPr>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avoid time consuming </a:t>
            </a:r>
            <a:r>
              <a:rPr lang="en-US" sz="1800" dirty="0" smtClean="0">
                <a:latin typeface="Times New Roman" pitchFamily="18" charset="0"/>
                <a:cs typeface="Times New Roman" pitchFamily="18" charset="0"/>
              </a:rPr>
              <a:t>problem</a:t>
            </a:r>
          </a:p>
          <a:p>
            <a:pPr>
              <a:lnSpc>
                <a:spcPct val="150000"/>
              </a:lnSpc>
              <a:buFont typeface="Wingdings" pitchFamily="2" charset="2"/>
              <a:buChar char="v"/>
            </a:pPr>
            <a:r>
              <a:rPr lang="en-US" sz="1800" dirty="0">
                <a:latin typeface="Times New Roman" pitchFamily="18" charset="0"/>
                <a:cs typeface="Times New Roman" pitchFamily="18" charset="0"/>
              </a:rPr>
              <a:t>To improve search </a:t>
            </a:r>
            <a:r>
              <a:rPr lang="en-US" sz="1800" dirty="0" smtClean="0">
                <a:latin typeface="Times New Roman" pitchFamily="18" charset="0"/>
                <a:cs typeface="Times New Roman" pitchFamily="18" charset="0"/>
              </a:rPr>
              <a:t>performance</a:t>
            </a:r>
          </a:p>
          <a:p>
            <a:pPr>
              <a:lnSpc>
                <a:spcPct val="150000"/>
              </a:lnSpc>
              <a:buFont typeface="Wingdings" pitchFamily="2" charset="2"/>
              <a:buChar char="v"/>
            </a:pPr>
            <a:r>
              <a:rPr lang="en-US" sz="1800" dirty="0">
                <a:latin typeface="Times New Roman" pitchFamily="18" charset="0"/>
                <a:cs typeface="Times New Roman" pitchFamily="18" charset="0"/>
              </a:rPr>
              <a:t>To offer  useful information for </a:t>
            </a:r>
            <a:r>
              <a:rPr lang="en-US" sz="1800" dirty="0" smtClean="0">
                <a:latin typeface="Times New Roman" pitchFamily="18" charset="0"/>
                <a:cs typeface="Times New Roman" pitchFamily="18" charset="0"/>
              </a:rPr>
              <a:t>user</a:t>
            </a:r>
          </a:p>
          <a:p>
            <a:pPr>
              <a:lnSpc>
                <a:spcPct val="150000"/>
              </a:lnSpc>
              <a:buFont typeface="Wingdings" pitchFamily="2" charset="2"/>
              <a:buChar char="v"/>
            </a:pPr>
            <a:r>
              <a:rPr lang="en-US" sz="1800" dirty="0">
                <a:latin typeface="Times New Roman" pitchFamily="18" charset="0"/>
                <a:cs typeface="Times New Roman" pitchFamily="18" charset="0"/>
              </a:rPr>
              <a:t>To use available anytime, </a:t>
            </a:r>
            <a:r>
              <a:rPr lang="en-US" sz="1800" dirty="0" smtClean="0">
                <a:latin typeface="Times New Roman" pitchFamily="18" charset="0"/>
                <a:cs typeface="Times New Roman" pitchFamily="18" charset="0"/>
              </a:rPr>
              <a:t>anywhere</a:t>
            </a:r>
          </a:p>
          <a:p>
            <a:pPr>
              <a:lnSpc>
                <a:spcPct val="150000"/>
              </a:lnSpc>
              <a:buFont typeface="Wingdings" pitchFamily="2" charset="2"/>
              <a:buChar char="v"/>
            </a:pPr>
            <a:r>
              <a:rPr lang="en-US" sz="1800" dirty="0">
                <a:latin typeface="Times New Roman" pitchFamily="18" charset="0"/>
                <a:cs typeface="Times New Roman" pitchFamily="18" charset="0"/>
              </a:rPr>
              <a:t>To </a:t>
            </a:r>
            <a:r>
              <a:rPr lang="en-US" sz="1800" dirty="0" smtClean="0">
                <a:latin typeface="Times New Roman" pitchFamily="18" charset="0"/>
                <a:cs typeface="Times New Roman" pitchFamily="18" charset="0"/>
              </a:rPr>
              <a:t>be easy to download the application that the user would like to use in one place</a:t>
            </a:r>
            <a:endParaRPr lang="en-US" sz="1800" dirty="0"/>
          </a:p>
          <a:p>
            <a:pPr marL="137160" indent="0">
              <a:lnSpc>
                <a:spcPct val="150000"/>
              </a:lnSpc>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56242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latin typeface="Times New Roman" pitchFamily="18" charset="0"/>
                <a:cs typeface="Times New Roman" pitchFamily="18" charset="0"/>
              </a:rPr>
              <a:t>Introduction of Apps in Myanmar</a:t>
            </a:r>
            <a:endParaRPr lang="en-US" sz="28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v"/>
            </a:pPr>
            <a:r>
              <a:rPr lang="en-US" sz="1800" dirty="0" smtClean="0">
                <a:latin typeface="Times New Roman" pitchFamily="18" charset="0"/>
                <a:cs typeface="Times New Roman" pitchFamily="18" charset="0"/>
              </a:rPr>
              <a:t>Apps in Myanmar will involve various applications in Myanmar</a:t>
            </a:r>
          </a:p>
          <a:p>
            <a:pPr>
              <a:lnSpc>
                <a:spcPct val="150000"/>
              </a:lnSpc>
              <a:buFont typeface="Wingdings" pitchFamily="2" charset="2"/>
              <a:buChar char="v"/>
            </a:pPr>
            <a:r>
              <a:rPr lang="en-US" sz="1800" dirty="0" smtClean="0">
                <a:latin typeface="Times New Roman" pitchFamily="18" charset="0"/>
                <a:cs typeface="Times New Roman" pitchFamily="18" charset="0"/>
              </a:rPr>
              <a:t>Users can download the applications and also see details that related applications</a:t>
            </a:r>
          </a:p>
          <a:p>
            <a:pPr>
              <a:lnSpc>
                <a:spcPct val="150000"/>
              </a:lnSpc>
              <a:buFont typeface="Wingdings" pitchFamily="2" charset="2"/>
              <a:buChar char="v"/>
            </a:pPr>
            <a:r>
              <a:rPr lang="en-US" sz="1800" dirty="0" smtClean="0">
                <a:latin typeface="Times New Roman" pitchFamily="18" charset="0"/>
                <a:cs typeface="Times New Roman" pitchFamily="18" charset="0"/>
              </a:rPr>
              <a:t>Moreover, users can also see publisher’s details who were written these applications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1315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latin typeface="Times New Roman" pitchFamily="18" charset="0"/>
                <a:cs typeface="Times New Roman" pitchFamily="18" charset="0"/>
              </a:rPr>
              <a:t>Description</a:t>
            </a:r>
            <a:endParaRPr lang="en-US" sz="28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37160" indent="0">
              <a:lnSpc>
                <a:spcPct val="150000"/>
              </a:lnSpc>
              <a:buNone/>
            </a:pPr>
            <a:r>
              <a:rPr lang="en-US" sz="1600" dirty="0" smtClean="0">
                <a:latin typeface="Times New Roman" pitchFamily="18" charset="0"/>
                <a:cs typeface="Times New Roman" pitchFamily="18" charset="0"/>
              </a:rPr>
              <a:t>Apps </a:t>
            </a:r>
            <a:r>
              <a:rPr lang="en-US" sz="1600" dirty="0">
                <a:latin typeface="Times New Roman" pitchFamily="18" charset="0"/>
                <a:cs typeface="Times New Roman" pitchFamily="18" charset="0"/>
              </a:rPr>
              <a:t>in Myanmar (AIM) is a web application. </a:t>
            </a:r>
            <a:r>
              <a:rPr lang="en-US" sz="1600" dirty="0" smtClean="0">
                <a:latin typeface="Times New Roman" pitchFamily="18" charset="0"/>
                <a:cs typeface="Times New Roman" pitchFamily="18" charset="0"/>
              </a:rPr>
              <a:t>Apps </a:t>
            </a:r>
            <a:r>
              <a:rPr lang="en-US" sz="1600" dirty="0">
                <a:latin typeface="Times New Roman" pitchFamily="18" charset="0"/>
                <a:cs typeface="Times New Roman" pitchFamily="18" charset="0"/>
              </a:rPr>
              <a:t>in </a:t>
            </a:r>
            <a:r>
              <a:rPr lang="en-US" sz="1600" dirty="0" smtClean="0">
                <a:latin typeface="Times New Roman" pitchFamily="18" charset="0"/>
                <a:cs typeface="Times New Roman" pitchFamily="18" charset="0"/>
              </a:rPr>
              <a:t>Myanmar. </a:t>
            </a:r>
            <a:r>
              <a:rPr lang="en-US" sz="1600" dirty="0">
                <a:latin typeface="Times New Roman" pitchFamily="18" charset="0"/>
                <a:cs typeface="Times New Roman" pitchFamily="18" charset="0"/>
              </a:rPr>
              <a:t>(AIM) is the useful application for </a:t>
            </a:r>
            <a:r>
              <a:rPr lang="en-US" sz="1600" dirty="0" smtClean="0">
                <a:latin typeface="Times New Roman" pitchFamily="18" charset="0"/>
                <a:cs typeface="Times New Roman" pitchFamily="18" charset="0"/>
              </a:rPr>
              <a:t>the users who would like to know the Myanmar Apps and download them to use. </a:t>
            </a:r>
            <a:r>
              <a:rPr lang="en-US" sz="1600" dirty="0">
                <a:latin typeface="Times New Roman" pitchFamily="18" charset="0"/>
                <a:cs typeface="Times New Roman" pitchFamily="18" charset="0"/>
              </a:rPr>
              <a:t>AIM provides the information for application developed in Myanmar. It describes all kinds of application details- Updated date, Size, Installs, Current Version, Requires Android, Offered By and Developer. This system also links with Google Play-store. So, if you want to download the app you want, you can download the app </a:t>
            </a:r>
            <a:r>
              <a:rPr lang="en-US" sz="1600" dirty="0" smtClean="0">
                <a:latin typeface="Times New Roman" pitchFamily="18" charset="0"/>
                <a:cs typeface="Times New Roman" pitchFamily="18" charset="0"/>
              </a:rPr>
              <a:t>with the help of AIM. </a:t>
            </a:r>
            <a:r>
              <a:rPr lang="en-US" sz="1600" dirty="0">
                <a:latin typeface="Times New Roman" pitchFamily="18" charset="0"/>
                <a:cs typeface="Times New Roman" pitchFamily="18" charset="0"/>
              </a:rPr>
              <a:t>That is why it also performs the third party web site. It has the various user feedback notifications to the admin and can update user's requirement on this system. It can provide user for more accurate information and more effective valuation of the time consuming and cost. It must keep the up-to-date records of all the applications in Myanmar. It can reduce storage size in traditional </a:t>
            </a:r>
            <a:r>
              <a:rPr lang="en-US" sz="1600" dirty="0" smtClean="0">
                <a:latin typeface="Times New Roman" pitchFamily="18" charset="0"/>
                <a:cs typeface="Times New Roman" pitchFamily="18" charset="0"/>
              </a:rPr>
              <a:t>way</a:t>
            </a:r>
            <a:r>
              <a:rPr lang="en-US" sz="1600" dirty="0">
                <a:latin typeface="Times New Roman" pitchFamily="18" charset="0"/>
                <a:cs typeface="Times New Roman" pitchFamily="18" charset="0"/>
              </a:rPr>
              <a:t>. This system is implemented by using HTML, CSS, </a:t>
            </a:r>
            <a:r>
              <a:rPr lang="en-US" sz="1600" dirty="0" smtClean="0">
                <a:latin typeface="Times New Roman" pitchFamily="18" charset="0"/>
                <a:cs typeface="Times New Roman" pitchFamily="18" charset="0"/>
              </a:rPr>
              <a:t>Java script</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and Firebase.</a:t>
            </a:r>
            <a:endParaRPr lang="en-US" sz="1600" dirty="0">
              <a:latin typeface="Times New Roman" pitchFamily="18" charset="0"/>
              <a:cs typeface="Times New Roman" pitchFamily="18" charset="0"/>
            </a:endParaRPr>
          </a:p>
          <a:p>
            <a:pPr marL="137160" indent="0">
              <a:lnSpc>
                <a:spcPct val="150000"/>
              </a:lnSpc>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180462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4"/>
          <p:cNvSpPr>
            <a:spLocks noChangeArrowheads="1"/>
          </p:cNvSpPr>
          <p:nvPr/>
        </p:nvSpPr>
        <p:spPr bwMode="auto">
          <a:xfrm>
            <a:off x="2"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3" name="Rectangle 83"/>
          <p:cNvSpPr>
            <a:spLocks noChangeArrowheads="1"/>
          </p:cNvSpPr>
          <p:nvPr/>
        </p:nvSpPr>
        <p:spPr bwMode="auto">
          <a:xfrm>
            <a:off x="2"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8" name="Rectangle 132"/>
          <p:cNvSpPr>
            <a:spLocks noChangeArrowheads="1"/>
          </p:cNvSpPr>
          <p:nvPr/>
        </p:nvSpPr>
        <p:spPr bwMode="auto">
          <a:xfrm>
            <a:off x="2"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8" name="Title 117"/>
          <p:cNvSpPr>
            <a:spLocks noGrp="1"/>
          </p:cNvSpPr>
          <p:nvPr>
            <p:ph type="title"/>
          </p:nvPr>
        </p:nvSpPr>
        <p:spPr>
          <a:xfrm>
            <a:off x="184733" y="-188888"/>
            <a:ext cx="8273468" cy="602155"/>
          </a:xfrm>
        </p:spPr>
        <p:txBody>
          <a:bodyPr>
            <a:normAutofit/>
          </a:bodyPr>
          <a:lstStyle/>
          <a:p>
            <a:r>
              <a:rPr lang="en-US" sz="2000" i="1" dirty="0" smtClean="0"/>
              <a:t>Flow Chart For Apps In Myanmar</a:t>
            </a:r>
            <a:endParaRPr lang="en-US" sz="2000" i="1" dirty="0"/>
          </a:p>
        </p:txBody>
      </p:sp>
      <p:pic>
        <p:nvPicPr>
          <p:cNvPr id="2202" name="Picture 1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413267"/>
            <a:ext cx="5818187" cy="642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06867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294</TotalTime>
  <Words>505</Words>
  <Application>Microsoft Office PowerPoint</Application>
  <PresentationFormat>On-screen Show (4:3)</PresentationFormat>
  <Paragraphs>56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Apex</vt:lpstr>
      <vt:lpstr>Apps in Myanmar</vt:lpstr>
      <vt:lpstr>Supervisor    Daw Ank Phyu Win</vt:lpstr>
      <vt:lpstr>Acknowledgement</vt:lpstr>
      <vt:lpstr>Abstract</vt:lpstr>
      <vt:lpstr>Declaration</vt:lpstr>
      <vt:lpstr>Objectives</vt:lpstr>
      <vt:lpstr>Introduction of Apps in Myanmar</vt:lpstr>
      <vt:lpstr>Description</vt:lpstr>
      <vt:lpstr>Flow Chart For Apps In Myanmar</vt:lpstr>
      <vt:lpstr>Use case Diagram</vt:lpstr>
      <vt:lpstr>Implementation for Apps in Myanmar Home Page Screen</vt:lpstr>
      <vt:lpstr>Home Page for Apps in Myanmar </vt:lpstr>
      <vt:lpstr>App Item in Home Page of Apps In Myanmar</vt:lpstr>
      <vt:lpstr>Login and Sign in for Apps in Myanmar</vt:lpstr>
      <vt:lpstr>Admin Page of Apps in Myanmar</vt:lpstr>
      <vt:lpstr>After logout the Admin Page</vt:lpstr>
      <vt:lpstr>Footer of Apps in Myanmar</vt:lpstr>
      <vt:lpstr>About page of  Apps in Myanmar</vt:lpstr>
      <vt:lpstr>Conclusion</vt:lpstr>
      <vt:lpstr>THANKS ALL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in Myanmar</dc:title>
  <dc:creator>Dell</dc:creator>
  <cp:lastModifiedBy>user</cp:lastModifiedBy>
  <cp:revision>46</cp:revision>
  <dcterms:created xsi:type="dcterms:W3CDTF">2018-09-03T06:01:22Z</dcterms:created>
  <dcterms:modified xsi:type="dcterms:W3CDTF">2018-09-04T07:40:32Z</dcterms:modified>
</cp:coreProperties>
</file>