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5BBFC-025C-4566-8640-7F9FDF044FEE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A754E-2527-495F-ADA8-F430E23C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1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개망초</a:t>
            </a:r>
            <a:r>
              <a:rPr lang="en-US" altLang="ko-KR" dirty="0"/>
              <a:t>, </a:t>
            </a:r>
            <a:r>
              <a:rPr lang="ko-KR" altLang="en-US" dirty="0"/>
              <a:t>망초 </a:t>
            </a:r>
            <a:r>
              <a:rPr lang="en-US" altLang="ko-KR" dirty="0"/>
              <a:t>:</a:t>
            </a:r>
            <a:r>
              <a:rPr lang="ko-KR" altLang="en-US" dirty="0"/>
              <a:t> 분포가 너무 넓음</a:t>
            </a:r>
            <a:r>
              <a:rPr lang="en-US" altLang="ko-KR" dirty="0"/>
              <a:t>(</a:t>
            </a:r>
            <a:r>
              <a:rPr lang="ko-KR" altLang="en-US" dirty="0"/>
              <a:t>사실 상 전역 분포</a:t>
            </a:r>
            <a:r>
              <a:rPr lang="en-US" altLang="ko-KR" dirty="0"/>
              <a:t>) / </a:t>
            </a:r>
            <a:r>
              <a:rPr lang="ko-KR" altLang="en-US" dirty="0" err="1"/>
              <a:t>광나무</a:t>
            </a:r>
            <a:r>
              <a:rPr lang="en-US" altLang="ko-KR" dirty="0"/>
              <a:t>: </a:t>
            </a:r>
            <a:r>
              <a:rPr lang="ko-KR" altLang="en-US" dirty="0"/>
              <a:t>울타리목</a:t>
            </a:r>
            <a:r>
              <a:rPr lang="en-US" altLang="ko-KR" dirty="0"/>
              <a:t>(</a:t>
            </a:r>
            <a:r>
              <a:rPr lang="ko-KR" altLang="en-US" dirty="0"/>
              <a:t>운동장 주변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A754E-2527-495F-ADA8-F430E23CC1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9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61ABD-9E19-633B-17CB-98E9AFF0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9B20C-C745-9B3A-829D-9E06B846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0CFA5-9560-7877-9C4A-BA2ADBDD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7A7FE-29A1-9A2C-49D5-A6BC485C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2F665-16A1-98E0-120D-6F29BA4D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CBD85-1505-E123-C8FC-33EE7A3E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9EA30-6F57-5265-92A8-4F672159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9BDA6-52EC-C81D-9D24-79D9ABC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518AE-460F-D9D5-E789-31A3D348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DFC19-FF41-AB1D-105E-E72EF84C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5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76A28-B00B-BF7E-63D0-6AC9705E0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4F899-C984-5C96-B9DC-FFE1433C7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DAACB-F8DE-2D71-6EEA-82864FD1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C359E-946A-FEA5-E320-314A6579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240BE-7A90-274C-D4A9-44A9F432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2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F7E77-5B04-DC4B-5EAF-68E53452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AC587-3D27-A950-8771-8F76503E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0C687-3CB6-DAA3-7B78-04A19785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43FC8-8D67-EF06-8059-432A2DD0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61E7A-BEA6-6B48-3D11-859B2A9C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97420-9150-9357-B9FB-C44D956E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7E172-22AA-1336-870A-D8C18057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11888-C15D-A6ED-2D08-6C0775CE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066D2-59D3-9713-5E05-D93A9094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5556E-1A46-5799-014A-17898742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B4F2B-3E0B-EFAC-9852-F609BD17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DCCF2-9885-8B5F-BC37-7BEA8E64C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6A72A-6290-25DC-B724-2B6AEEA20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91C1D-4FF6-54DD-E029-3053FF5C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F8220-2CD1-BC30-3F60-CCC53C0D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F56EE-9ABF-F89F-9A6B-BE29D9E6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F331-F0DF-C43D-24AD-D8253592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F43F3-B1A9-59F8-4E88-5E8F676A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1AD2A-4B68-E7C3-0EAE-84EFA97F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A2953A-4E69-63E9-90A8-6A48F8242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ABAE38-269B-D855-2455-178A1D49B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22548E-BE9F-434A-2FF6-3245AF6F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A18965-7DE8-1207-5581-F7875646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8A6FE-D39C-B41D-7167-54104C46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C6B4C-40F1-4428-7838-248AA0F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B8CA92-D87B-39E2-738D-E1E8C2F3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90F95C-DA88-31CB-3A81-3062AE85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97C1D2-4C8A-761F-7BF4-FE45446E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8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38BAD-9CA7-754A-4C53-AE8EAA29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0058D7-E5C3-EB6C-9FA3-6B44976E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35755-D06E-1411-A415-2BC70B56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1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18007-6843-B4A3-FADB-2A5ABCE8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D235D-1851-25BA-914B-999E82C51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AD2DC-5B21-C801-2E0F-D2185EEA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96037-1EEF-49E5-4999-61D10774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1A97F-AFFA-2873-F981-A44672E7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C02AB-3669-B945-A5C9-841AC417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3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44C93-EE8B-ACC7-8654-9C975A19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5BB283-D979-C369-68BA-0B4859EA6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39A4C-601D-6C54-DE6C-73C551D0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329F9-7E27-D84A-CAB6-A3FA0EB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E105E6-DE3D-5646-43EE-05D5946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31B6A-BD35-FB3D-ED10-4ECA187F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BDD4D-738A-46AB-F72F-162113E4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D061A-5C93-1352-A66C-0782C730A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F2408-DCF2-3EDD-1D38-E8562E545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37E9-181E-43F2-A9AF-E0AB7D154A6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0A34D-F423-E974-94B6-007B16DB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221DA-8580-7C56-6010-A768DD336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D525-C2E3-424C-BF27-610B7276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5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68794F-8994-3BEC-AEC7-BFBB549EC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224CE-7C92-1254-669B-6CBCBEA91678}"/>
              </a:ext>
            </a:extLst>
          </p:cNvPr>
          <p:cNvSpPr txBox="1"/>
          <p:nvPr/>
        </p:nvSpPr>
        <p:spPr>
          <a:xfrm>
            <a:off x="5823211" y="53945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갈퀴덩굴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93DB4-20AF-6923-9445-291C925E9346}"/>
              </a:ext>
            </a:extLst>
          </p:cNvPr>
          <p:cNvSpPr txBox="1"/>
          <p:nvPr/>
        </p:nvSpPr>
        <p:spPr>
          <a:xfrm>
            <a:off x="6928795" y="38777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개나리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1CF8-634D-ABC8-55F7-8983A1DC27CE}"/>
              </a:ext>
            </a:extLst>
          </p:cNvPr>
          <p:cNvSpPr txBox="1"/>
          <p:nvPr/>
        </p:nvSpPr>
        <p:spPr>
          <a:xfrm>
            <a:off x="1154528" y="43913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개대황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A2381-324D-0A42-F39A-5304711F8BB8}"/>
              </a:ext>
            </a:extLst>
          </p:cNvPr>
          <p:cNvSpPr txBox="1"/>
          <p:nvPr/>
        </p:nvSpPr>
        <p:spPr>
          <a:xfrm>
            <a:off x="1154527" y="411438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개망초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79F33-9E40-7CBB-DA5E-DED934D6D858}"/>
              </a:ext>
            </a:extLst>
          </p:cNvPr>
          <p:cNvSpPr txBox="1"/>
          <p:nvPr/>
        </p:nvSpPr>
        <p:spPr>
          <a:xfrm>
            <a:off x="2517478" y="32905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개망초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1646F-1C40-A920-A8EA-D7A56DE5EE79}"/>
              </a:ext>
            </a:extLst>
          </p:cNvPr>
          <p:cNvSpPr txBox="1"/>
          <p:nvPr/>
        </p:nvSpPr>
        <p:spPr>
          <a:xfrm>
            <a:off x="6403720" y="32904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개망초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BA2A7-5440-10F0-38F0-175B086C476E}"/>
              </a:ext>
            </a:extLst>
          </p:cNvPr>
          <p:cNvSpPr txBox="1"/>
          <p:nvPr/>
        </p:nvSpPr>
        <p:spPr>
          <a:xfrm>
            <a:off x="9463009" y="19696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개망초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E9BF1-390D-84AE-FB1D-E55AFE40AD93}"/>
              </a:ext>
            </a:extLst>
          </p:cNvPr>
          <p:cNvSpPr txBox="1"/>
          <p:nvPr/>
        </p:nvSpPr>
        <p:spPr>
          <a:xfrm>
            <a:off x="9865485" y="21982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개망초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18D37-F1C4-3645-757C-BE05B2C50C85}"/>
              </a:ext>
            </a:extLst>
          </p:cNvPr>
          <p:cNvSpPr txBox="1"/>
          <p:nvPr/>
        </p:nvSpPr>
        <p:spPr>
          <a:xfrm>
            <a:off x="9463009" y="418221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개망초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D755A2-86E1-F77A-6FCE-EB53B42FBDDC}"/>
              </a:ext>
            </a:extLst>
          </p:cNvPr>
          <p:cNvSpPr txBox="1"/>
          <p:nvPr/>
        </p:nvSpPr>
        <p:spPr>
          <a:xfrm>
            <a:off x="10416864" y="24267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망초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346B7-EBEA-D18C-E87A-A72DAD232D5A}"/>
              </a:ext>
            </a:extLst>
          </p:cNvPr>
          <p:cNvSpPr txBox="1"/>
          <p:nvPr/>
        </p:nvSpPr>
        <p:spPr>
          <a:xfrm>
            <a:off x="9463009" y="16927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망초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48EB2-1967-F561-1D20-355344AB8D14}"/>
              </a:ext>
            </a:extLst>
          </p:cNvPr>
          <p:cNvSpPr txBox="1"/>
          <p:nvPr/>
        </p:nvSpPr>
        <p:spPr>
          <a:xfrm>
            <a:off x="6080554" y="3428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망초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C8172-63E7-C721-41CF-80A275BE6D14}"/>
              </a:ext>
            </a:extLst>
          </p:cNvPr>
          <p:cNvSpPr txBox="1"/>
          <p:nvPr/>
        </p:nvSpPr>
        <p:spPr>
          <a:xfrm>
            <a:off x="2994532" y="31519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망초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BF5FD-B714-A1C2-F858-187BD1FCE940}"/>
              </a:ext>
            </a:extLst>
          </p:cNvPr>
          <p:cNvSpPr txBox="1"/>
          <p:nvPr/>
        </p:nvSpPr>
        <p:spPr>
          <a:xfrm>
            <a:off x="1231470" y="46683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망초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BC11D-2BD4-9DD6-4D21-DB44566141E2}"/>
              </a:ext>
            </a:extLst>
          </p:cNvPr>
          <p:cNvSpPr txBox="1"/>
          <p:nvPr/>
        </p:nvSpPr>
        <p:spPr>
          <a:xfrm>
            <a:off x="3810141" y="32570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광나무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C107BD-CC3B-8456-4504-AE697042E9DB}"/>
              </a:ext>
            </a:extLst>
          </p:cNvPr>
          <p:cNvSpPr txBox="1"/>
          <p:nvPr/>
        </p:nvSpPr>
        <p:spPr>
          <a:xfrm>
            <a:off x="6003609" y="30827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광나무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A733F-9001-2A1B-A44C-2002D508E680}"/>
              </a:ext>
            </a:extLst>
          </p:cNvPr>
          <p:cNvSpPr txBox="1"/>
          <p:nvPr/>
        </p:nvSpPr>
        <p:spPr>
          <a:xfrm>
            <a:off x="6726885" y="49453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광나무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FB611-565C-4820-9945-8BAE986672BE}"/>
              </a:ext>
            </a:extLst>
          </p:cNvPr>
          <p:cNvSpPr txBox="1"/>
          <p:nvPr/>
        </p:nvSpPr>
        <p:spPr>
          <a:xfrm>
            <a:off x="2309054" y="418221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광나무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6A750C-0C7E-7906-10F0-7315D61B4B98}"/>
              </a:ext>
            </a:extLst>
          </p:cNvPr>
          <p:cNvSpPr txBox="1"/>
          <p:nvPr/>
        </p:nvSpPr>
        <p:spPr>
          <a:xfrm>
            <a:off x="2372630" y="54863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광나무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BDAD9-402A-A3C6-BC6F-FCE1B2BDDC17}"/>
              </a:ext>
            </a:extLst>
          </p:cNvPr>
          <p:cNvSpPr txBox="1"/>
          <p:nvPr/>
        </p:nvSpPr>
        <p:spPr>
          <a:xfrm>
            <a:off x="10909307" y="25704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괭이밥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F21622-6BB1-5761-3E7A-7CF3EC65A606}"/>
              </a:ext>
            </a:extLst>
          </p:cNvPr>
          <p:cNvSpPr txBox="1"/>
          <p:nvPr/>
        </p:nvSpPr>
        <p:spPr>
          <a:xfrm>
            <a:off x="8928163" y="47498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괭이밥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A77EB-8EE9-3216-FE73-2771B2CBC679}"/>
              </a:ext>
            </a:extLst>
          </p:cNvPr>
          <p:cNvSpPr txBox="1"/>
          <p:nvPr/>
        </p:nvSpPr>
        <p:spPr>
          <a:xfrm>
            <a:off x="6403720" y="26755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자주괭이밥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BCC8D-6099-96BA-E393-0FED36921081}"/>
              </a:ext>
            </a:extLst>
          </p:cNvPr>
          <p:cNvSpPr txBox="1"/>
          <p:nvPr/>
        </p:nvSpPr>
        <p:spPr>
          <a:xfrm>
            <a:off x="9459442" y="48113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사랑초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A858F-68B2-CADB-BA61-EAAA293D6D23}"/>
              </a:ext>
            </a:extLst>
          </p:cNvPr>
          <p:cNvSpPr txBox="1"/>
          <p:nvPr/>
        </p:nvSpPr>
        <p:spPr>
          <a:xfrm>
            <a:off x="5817062" y="32558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금목서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44CDBE-D72A-EAA7-8EF5-0D8F9E51E7AD}"/>
              </a:ext>
            </a:extLst>
          </p:cNvPr>
          <p:cNvSpPr txBox="1"/>
          <p:nvPr/>
        </p:nvSpPr>
        <p:spPr>
          <a:xfrm>
            <a:off x="4524399" y="32212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은목서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42E26B-B39A-4A74-C434-F1E47A08C49D}"/>
              </a:ext>
            </a:extLst>
          </p:cNvPr>
          <p:cNvSpPr txBox="1"/>
          <p:nvPr/>
        </p:nvSpPr>
        <p:spPr>
          <a:xfrm>
            <a:off x="1323803" y="42944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공작단풍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777837-768E-7CA1-2AE7-329FCCA28BD1}"/>
              </a:ext>
            </a:extLst>
          </p:cNvPr>
          <p:cNvSpPr txBox="1"/>
          <p:nvPr/>
        </p:nvSpPr>
        <p:spPr>
          <a:xfrm>
            <a:off x="1705619" y="33238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꽝꽝나무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2C064B-FD56-61B5-F203-30484EB6FFBA}"/>
              </a:ext>
            </a:extLst>
          </p:cNvPr>
          <p:cNvSpPr txBox="1"/>
          <p:nvPr/>
        </p:nvSpPr>
        <p:spPr>
          <a:xfrm>
            <a:off x="5016843" y="57633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느티나무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446FAE-6810-6B6F-C6DE-F76FC1D3A02C}"/>
              </a:ext>
            </a:extLst>
          </p:cNvPr>
          <p:cNvSpPr txBox="1"/>
          <p:nvPr/>
        </p:nvSpPr>
        <p:spPr>
          <a:xfrm>
            <a:off x="3486975" y="60403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느티나무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C9A29B-1210-73DE-2D87-ABF56EFA348A}"/>
              </a:ext>
            </a:extLst>
          </p:cNvPr>
          <p:cNvSpPr txBox="1"/>
          <p:nvPr/>
        </p:nvSpPr>
        <p:spPr>
          <a:xfrm>
            <a:off x="9817388" y="46113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단풍나무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2CA9FF-85A7-2666-73D4-11EC3725F7D2}"/>
              </a:ext>
            </a:extLst>
          </p:cNvPr>
          <p:cNvSpPr txBox="1"/>
          <p:nvPr/>
        </p:nvSpPr>
        <p:spPr>
          <a:xfrm>
            <a:off x="8832068" y="16846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닭의장풀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8C0A1B-B030-45C1-E8F6-A40E82F3C8D9}"/>
              </a:ext>
            </a:extLst>
          </p:cNvPr>
          <p:cNvSpPr txBox="1"/>
          <p:nvPr/>
        </p:nvSpPr>
        <p:spPr>
          <a:xfrm>
            <a:off x="9543007" y="236040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닭의장풀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425B2F-85BC-9ADD-C911-61567FBD1039}"/>
              </a:ext>
            </a:extLst>
          </p:cNvPr>
          <p:cNvSpPr txBox="1"/>
          <p:nvPr/>
        </p:nvSpPr>
        <p:spPr>
          <a:xfrm>
            <a:off x="5153461" y="321292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댕댕이덩굴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3914E0-B330-D6BE-0A71-6F93AED1E779}"/>
              </a:ext>
            </a:extLst>
          </p:cNvPr>
          <p:cNvSpPr txBox="1"/>
          <p:nvPr/>
        </p:nvSpPr>
        <p:spPr>
          <a:xfrm>
            <a:off x="5855870" y="57583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덩굴장미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1FDDE6-917E-033D-0ADA-14874E86835F}"/>
              </a:ext>
            </a:extLst>
          </p:cNvPr>
          <p:cNvSpPr txBox="1"/>
          <p:nvPr/>
        </p:nvSpPr>
        <p:spPr>
          <a:xfrm>
            <a:off x="6356244" y="24719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동백나무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D41DF2-559E-3B3F-6A55-6058CB837F43}"/>
              </a:ext>
            </a:extLst>
          </p:cNvPr>
          <p:cNvSpPr txBox="1"/>
          <p:nvPr/>
        </p:nvSpPr>
        <p:spPr>
          <a:xfrm>
            <a:off x="3119382" y="38208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827B98-041C-FE3B-C2F7-515AEBB1772D}"/>
              </a:ext>
            </a:extLst>
          </p:cNvPr>
          <p:cNvSpPr txBox="1"/>
          <p:nvPr/>
        </p:nvSpPr>
        <p:spPr>
          <a:xfrm>
            <a:off x="8846641" y="2354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떡숙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68C14D-5726-A653-54D7-0194094A616F}"/>
              </a:ext>
            </a:extLst>
          </p:cNvPr>
          <p:cNvSpPr txBox="1"/>
          <p:nvPr/>
        </p:nvSpPr>
        <p:spPr>
          <a:xfrm>
            <a:off x="4133306" y="30134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맥문동</a:t>
            </a:r>
            <a:endParaRPr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8CB322-CA43-8542-C814-EB0E023903EA}"/>
              </a:ext>
            </a:extLst>
          </p:cNvPr>
          <p:cNvSpPr txBox="1"/>
          <p:nvPr/>
        </p:nvSpPr>
        <p:spPr>
          <a:xfrm>
            <a:off x="5561823" y="30134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맥문동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E730D8-2E37-C08D-D027-46DC3A7337CB}"/>
              </a:ext>
            </a:extLst>
          </p:cNvPr>
          <p:cNvSpPr txBox="1"/>
          <p:nvPr/>
        </p:nvSpPr>
        <p:spPr>
          <a:xfrm>
            <a:off x="9015918" y="14599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맥문동</a:t>
            </a:r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1EE2B7-8E12-B578-1F07-3A688DED24F0}"/>
              </a:ext>
            </a:extLst>
          </p:cNvPr>
          <p:cNvSpPr txBox="1"/>
          <p:nvPr/>
        </p:nvSpPr>
        <p:spPr>
          <a:xfrm>
            <a:off x="6803828" y="46421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메꽃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946D88-B8CB-21E5-EDC3-8F4F6C52E4FB}"/>
              </a:ext>
            </a:extLst>
          </p:cNvPr>
          <p:cNvSpPr txBox="1"/>
          <p:nvPr/>
        </p:nvSpPr>
        <p:spPr>
          <a:xfrm>
            <a:off x="10391886" y="22318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민들레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F77FA1-688D-724D-005C-E1780852536B}"/>
              </a:ext>
            </a:extLst>
          </p:cNvPr>
          <p:cNvSpPr txBox="1"/>
          <p:nvPr/>
        </p:nvSpPr>
        <p:spPr>
          <a:xfrm>
            <a:off x="10339919" y="42874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민들레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0B760A-4947-C576-30DA-9889DCDD6CFE}"/>
              </a:ext>
            </a:extLst>
          </p:cNvPr>
          <p:cNvSpPr txBox="1"/>
          <p:nvPr/>
        </p:nvSpPr>
        <p:spPr>
          <a:xfrm>
            <a:off x="6759516" y="40272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별꽃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E67182-B028-F256-265D-1A9DE198455F}"/>
              </a:ext>
            </a:extLst>
          </p:cNvPr>
          <p:cNvSpPr txBox="1"/>
          <p:nvPr/>
        </p:nvSpPr>
        <p:spPr>
          <a:xfrm>
            <a:off x="8773232" y="49285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봄까치꽃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07BEB-C514-24EC-D1B0-C412C620E151}"/>
              </a:ext>
            </a:extLst>
          </p:cNvPr>
          <p:cNvSpPr txBox="1"/>
          <p:nvPr/>
        </p:nvSpPr>
        <p:spPr>
          <a:xfrm>
            <a:off x="8780353" y="21858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뽀리뱅이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FD503C-3672-72C9-CEBD-CE32BE526147}"/>
              </a:ext>
            </a:extLst>
          </p:cNvPr>
          <p:cNvSpPr txBox="1"/>
          <p:nvPr/>
        </p:nvSpPr>
        <p:spPr>
          <a:xfrm>
            <a:off x="10715051" y="2805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뽀리뱅이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F2A403-2CC6-2D03-1EF8-F53AEBBCA728}"/>
              </a:ext>
            </a:extLst>
          </p:cNvPr>
          <p:cNvSpPr txBox="1"/>
          <p:nvPr/>
        </p:nvSpPr>
        <p:spPr>
          <a:xfrm>
            <a:off x="8699135" y="19921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고들빼기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2A5CE2-2644-E642-2652-1D657A4A5156}"/>
              </a:ext>
            </a:extLst>
          </p:cNvPr>
          <p:cNvSpPr txBox="1"/>
          <p:nvPr/>
        </p:nvSpPr>
        <p:spPr>
          <a:xfrm>
            <a:off x="9136276" y="43709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산철쭉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042373-D921-BD43-CD5D-81330854968D}"/>
              </a:ext>
            </a:extLst>
          </p:cNvPr>
          <p:cNvSpPr txBox="1"/>
          <p:nvPr/>
        </p:nvSpPr>
        <p:spPr>
          <a:xfrm>
            <a:off x="9062900" y="18392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영산홍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B5A941-E5D8-A844-EBE4-9638040BBFB9}"/>
              </a:ext>
            </a:extLst>
          </p:cNvPr>
          <p:cNvSpPr txBox="1"/>
          <p:nvPr/>
        </p:nvSpPr>
        <p:spPr>
          <a:xfrm>
            <a:off x="1701423" y="37667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서양송악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B05F59-04A4-5706-F5A0-8EA1F67540BB}"/>
              </a:ext>
            </a:extLst>
          </p:cNvPr>
          <p:cNvSpPr txBox="1"/>
          <p:nvPr/>
        </p:nvSpPr>
        <p:spPr>
          <a:xfrm>
            <a:off x="9309121" y="45603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쇠무릎</a:t>
            </a:r>
            <a:endParaRPr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D56C3C-8E58-7D8A-B26E-3C7468CC5F15}"/>
              </a:ext>
            </a:extLst>
          </p:cNvPr>
          <p:cNvSpPr txBox="1"/>
          <p:nvPr/>
        </p:nvSpPr>
        <p:spPr>
          <a:xfrm>
            <a:off x="6185184" y="55578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얼치기완두</a:t>
            </a:r>
            <a:endParaRPr lang="ko-KR" altLang="en-US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AE85E8-1026-19FF-F196-364E1E67C4B1}"/>
              </a:ext>
            </a:extLst>
          </p:cNvPr>
          <p:cNvSpPr txBox="1"/>
          <p:nvPr/>
        </p:nvSpPr>
        <p:spPr>
          <a:xfrm>
            <a:off x="2796216" y="6504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왕대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A30FF9-B335-D4D7-A7A6-226D9088289D}"/>
              </a:ext>
            </a:extLst>
          </p:cNvPr>
          <p:cNvSpPr txBox="1"/>
          <p:nvPr/>
        </p:nvSpPr>
        <p:spPr>
          <a:xfrm>
            <a:off x="1305220" y="38800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96B45A-F1CB-A3F2-6583-D1987857B833}"/>
              </a:ext>
            </a:extLst>
          </p:cNvPr>
          <p:cNvSpPr txBox="1"/>
          <p:nvPr/>
        </p:nvSpPr>
        <p:spPr>
          <a:xfrm>
            <a:off x="5069380" y="4630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인동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CE0917-3C21-5880-B31E-2F9B2188663A}"/>
              </a:ext>
            </a:extLst>
          </p:cNvPr>
          <p:cNvSpPr txBox="1"/>
          <p:nvPr/>
        </p:nvSpPr>
        <p:spPr>
          <a:xfrm>
            <a:off x="6572997" y="883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인동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3097AD-0DD7-111B-C860-AD7EC797608C}"/>
              </a:ext>
            </a:extLst>
          </p:cNvPr>
          <p:cNvSpPr txBox="1"/>
          <p:nvPr/>
        </p:nvSpPr>
        <p:spPr>
          <a:xfrm>
            <a:off x="8452668" y="9274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인동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881462-EC78-A19D-5FBE-D02E8E6D435F}"/>
              </a:ext>
            </a:extLst>
          </p:cNvPr>
          <p:cNvSpPr txBox="1"/>
          <p:nvPr/>
        </p:nvSpPr>
        <p:spPr>
          <a:xfrm>
            <a:off x="5466530" y="56261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자주달개비</a:t>
            </a:r>
            <a:endParaRPr lang="ko-KR" altLang="en-US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B1769D-18EB-FF7F-3393-AE84ECC44E1D}"/>
              </a:ext>
            </a:extLst>
          </p:cNvPr>
          <p:cNvSpPr txBox="1"/>
          <p:nvPr/>
        </p:nvSpPr>
        <p:spPr>
          <a:xfrm>
            <a:off x="9744011" y="44207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잔디</a:t>
            </a:r>
            <a:endParaRPr lang="ko-KR" altLang="en-US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7B40A6-E285-A9A8-6FE9-FDC20E2CD6B2}"/>
              </a:ext>
            </a:extLst>
          </p:cNvPr>
          <p:cNvSpPr txBox="1"/>
          <p:nvPr/>
        </p:nvSpPr>
        <p:spPr>
          <a:xfrm>
            <a:off x="8880576" y="45847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잔디</a:t>
            </a:r>
            <a:endParaRPr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E799CE-2761-569C-09D4-930B49B69360}"/>
              </a:ext>
            </a:extLst>
          </p:cNvPr>
          <p:cNvSpPr txBox="1"/>
          <p:nvPr/>
        </p:nvSpPr>
        <p:spPr>
          <a:xfrm>
            <a:off x="3373985" y="34351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잔디</a:t>
            </a:r>
            <a:endParaRPr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497D96-2476-E470-6AEB-3A2A3908535D}"/>
              </a:ext>
            </a:extLst>
          </p:cNvPr>
          <p:cNvSpPr txBox="1"/>
          <p:nvPr/>
        </p:nvSpPr>
        <p:spPr>
          <a:xfrm>
            <a:off x="6075015" y="45585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잔디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8FE19C-3E7B-43DA-B6D8-7D393D843E66}"/>
              </a:ext>
            </a:extLst>
          </p:cNvPr>
          <p:cNvSpPr txBox="1"/>
          <p:nvPr/>
        </p:nvSpPr>
        <p:spPr>
          <a:xfrm>
            <a:off x="6682573" y="35835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잔디</a:t>
            </a:r>
            <a:endParaRPr lang="ko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DCCBD9-1E2E-637A-231F-A77E4D026301}"/>
              </a:ext>
            </a:extLst>
          </p:cNvPr>
          <p:cNvSpPr txBox="1"/>
          <p:nvPr/>
        </p:nvSpPr>
        <p:spPr>
          <a:xfrm>
            <a:off x="6682573" y="51475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잔디</a:t>
            </a:r>
            <a:endParaRPr lang="ko-KR" altLang="en-US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D77997-26F5-1BCC-B11E-B62FCC227FB2}"/>
              </a:ext>
            </a:extLst>
          </p:cNvPr>
          <p:cNvSpPr txBox="1"/>
          <p:nvPr/>
        </p:nvSpPr>
        <p:spPr>
          <a:xfrm>
            <a:off x="2424699" y="37544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잔디</a:t>
            </a:r>
            <a:endParaRPr lang="ko-KR" altLang="en-US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C2D579-1835-6EAB-93FD-670A23F053FA}"/>
              </a:ext>
            </a:extLst>
          </p:cNvPr>
          <p:cNvSpPr txBox="1"/>
          <p:nvPr/>
        </p:nvSpPr>
        <p:spPr>
          <a:xfrm>
            <a:off x="1660015" y="47653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주목</a:t>
            </a:r>
            <a:endParaRPr lang="ko-KR" alt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7B4460-2CE7-95DA-87D9-EBB343D5E1C4}"/>
              </a:ext>
            </a:extLst>
          </p:cNvPr>
          <p:cNvSpPr txBox="1"/>
          <p:nvPr/>
        </p:nvSpPr>
        <p:spPr>
          <a:xfrm>
            <a:off x="3318837" y="22160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꽃잔디</a:t>
            </a:r>
            <a:endParaRPr lang="ko-KR" altLang="en-US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0CDAC8-279E-E909-18BB-A070358CA45C}"/>
              </a:ext>
            </a:extLst>
          </p:cNvPr>
          <p:cNvSpPr txBox="1"/>
          <p:nvPr/>
        </p:nvSpPr>
        <p:spPr>
          <a:xfrm>
            <a:off x="8585846" y="47476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찔레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200CAE-D50E-A60D-CE49-8246F0974F51}"/>
              </a:ext>
            </a:extLst>
          </p:cNvPr>
          <p:cNvSpPr txBox="1"/>
          <p:nvPr/>
        </p:nvSpPr>
        <p:spPr>
          <a:xfrm>
            <a:off x="1589418" y="45602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인동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CFCD9D-219D-AF1D-4171-BC83E3C466FD}"/>
              </a:ext>
            </a:extLst>
          </p:cNvPr>
          <p:cNvSpPr txBox="1"/>
          <p:nvPr/>
        </p:nvSpPr>
        <p:spPr>
          <a:xfrm>
            <a:off x="6382092" y="57226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참나리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B0571-66AC-62C2-C976-79AA6F35C30B}"/>
              </a:ext>
            </a:extLst>
          </p:cNvPr>
          <p:cNvSpPr txBox="1"/>
          <p:nvPr/>
        </p:nvSpPr>
        <p:spPr>
          <a:xfrm>
            <a:off x="8559385" y="252098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큰방가지똥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A76FD0-E6E5-DFDE-C08E-2CF3EFBDED5A}"/>
              </a:ext>
            </a:extLst>
          </p:cNvPr>
          <p:cNvSpPr txBox="1"/>
          <p:nvPr/>
        </p:nvSpPr>
        <p:spPr>
          <a:xfrm>
            <a:off x="8489945" y="43794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큰이삭풀</a:t>
            </a:r>
            <a:endParaRPr lang="ko-KR" altLang="en-US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A7EDCA-5558-4998-8794-CC705AF36EBB}"/>
              </a:ext>
            </a:extLst>
          </p:cNvPr>
          <p:cNvSpPr txBox="1"/>
          <p:nvPr/>
        </p:nvSpPr>
        <p:spPr>
          <a:xfrm>
            <a:off x="996009" y="3982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토끼풀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F762F6-58BE-A85E-4BAD-05DE858FBD1E}"/>
              </a:ext>
            </a:extLst>
          </p:cNvPr>
          <p:cNvSpPr txBox="1"/>
          <p:nvPr/>
        </p:nvSpPr>
        <p:spPr>
          <a:xfrm>
            <a:off x="9367191" y="39524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화살나무</a:t>
            </a:r>
            <a:endParaRPr lang="ko-KR" altLang="en-US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D36E3D-C860-AF39-77B8-CFCE7F6056F4}"/>
              </a:ext>
            </a:extLst>
          </p:cNvPr>
          <p:cNvSpPr txBox="1"/>
          <p:nvPr/>
        </p:nvSpPr>
        <p:spPr>
          <a:xfrm>
            <a:off x="4787889" y="28474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측백나무</a:t>
            </a:r>
            <a:endParaRPr lang="ko-KR" altLang="en-US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59C9D1-1AC4-BCDB-C02A-DDBE59CF6F9E}"/>
              </a:ext>
            </a:extLst>
          </p:cNvPr>
          <p:cNvSpPr txBox="1"/>
          <p:nvPr/>
        </p:nvSpPr>
        <p:spPr>
          <a:xfrm>
            <a:off x="2042653" y="27257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회양목</a:t>
            </a:r>
            <a:endParaRPr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EECA72-52B4-5B3D-69E6-11C09D11CC5F}"/>
              </a:ext>
            </a:extLst>
          </p:cNvPr>
          <p:cNvSpPr txBox="1"/>
          <p:nvPr/>
        </p:nvSpPr>
        <p:spPr>
          <a:xfrm>
            <a:off x="1609869" y="308038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도깨비가지</a:t>
            </a:r>
            <a:endParaRPr lang="ko-KR" altLang="en-US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A8A633D-ADC5-879B-0188-B89D437CFCFA}"/>
              </a:ext>
            </a:extLst>
          </p:cNvPr>
          <p:cNvSpPr txBox="1"/>
          <p:nvPr/>
        </p:nvSpPr>
        <p:spPr>
          <a:xfrm>
            <a:off x="2453371" y="30679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배롱나무</a:t>
            </a:r>
            <a:endParaRPr lang="ko-KR" altLang="en-US" sz="12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DD6113-CBDA-ECD7-503B-26A7F0843CBF}"/>
              </a:ext>
            </a:extLst>
          </p:cNvPr>
          <p:cNvSpPr txBox="1"/>
          <p:nvPr/>
        </p:nvSpPr>
        <p:spPr>
          <a:xfrm>
            <a:off x="8258591" y="45932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배롱나무</a:t>
            </a:r>
            <a:endParaRPr lang="ko-KR" altLang="en-US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D066C3-D23F-A31B-5D84-27C5ADF11FCC}"/>
              </a:ext>
            </a:extLst>
          </p:cNvPr>
          <p:cNvSpPr txBox="1"/>
          <p:nvPr/>
        </p:nvSpPr>
        <p:spPr>
          <a:xfrm>
            <a:off x="6304069" y="27880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촛불맨드라미</a:t>
            </a:r>
            <a:endParaRPr lang="ko-KR" alt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A782C5-283B-21CE-BB41-E998EA8F1924}"/>
              </a:ext>
            </a:extLst>
          </p:cNvPr>
          <p:cNvSpPr txBox="1"/>
          <p:nvPr/>
        </p:nvSpPr>
        <p:spPr>
          <a:xfrm>
            <a:off x="3887084" y="22387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메리골드</a:t>
            </a:r>
            <a:endParaRPr lang="ko-KR" altLang="en-US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D94380-52C5-44AF-CF6F-81480A70D607}"/>
              </a:ext>
            </a:extLst>
          </p:cNvPr>
          <p:cNvSpPr txBox="1"/>
          <p:nvPr/>
        </p:nvSpPr>
        <p:spPr>
          <a:xfrm>
            <a:off x="7366699" y="33985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사루비아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7449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와이드스크린</PresentationFormat>
  <Paragraphs>85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4677</dc:creator>
  <cp:lastModifiedBy>4677</cp:lastModifiedBy>
  <cp:revision>1</cp:revision>
  <dcterms:created xsi:type="dcterms:W3CDTF">2022-08-21T07:54:45Z</dcterms:created>
  <dcterms:modified xsi:type="dcterms:W3CDTF">2022-08-21T08:29:16Z</dcterms:modified>
</cp:coreProperties>
</file>