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29"/>
  </p:notesMasterIdLst>
  <p:sldIdLst>
    <p:sldId id="279" r:id="rId3"/>
    <p:sldId id="281" r:id="rId4"/>
    <p:sldId id="280" r:id="rId5"/>
    <p:sldId id="282" r:id="rId6"/>
    <p:sldId id="278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6EE"/>
          </a:solidFill>
        </a:fill>
      </a:tcStyle>
    </a:wholeTbl>
    <a:band2H>
      <a:tcTxStyle/>
      <a:tcStyle>
        <a:tcBdr/>
        <a:fill>
          <a:solidFill>
            <a:srgbClr val="E8F3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7CB"/>
          </a:solidFill>
        </a:fill>
      </a:tcStyle>
    </a:wholeTbl>
    <a:band2H>
      <a:tcTxStyle/>
      <a:tcStyle>
        <a:tcBdr/>
        <a:fill>
          <a:solidFill>
            <a:srgbClr val="EE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CCD"/>
          </a:solidFill>
        </a:fill>
      </a:tcStyle>
    </a:wholeTbl>
    <a:band2H>
      <a:tcTxStyle/>
      <a:tcStyle>
        <a:tcBdr/>
        <a:fill>
          <a:solidFill>
            <a:srgbClr val="F7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3"/>
    <p:restoredTop sz="94693"/>
  </p:normalViewPr>
  <p:slideViewPr>
    <p:cSldViewPr snapToGrid="0">
      <p:cViewPr>
        <p:scale>
          <a:sx n="99" d="100"/>
          <a:sy n="99" d="100"/>
        </p:scale>
        <p:origin x="84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7636D-4913-43B9-B215-16AC3B861D15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C04685-0AA4-4145-9084-8672ECAE20BA}">
      <dgm:prSet/>
      <dgm:spPr/>
      <dgm:t>
        <a:bodyPr/>
        <a:lstStyle/>
        <a:p>
          <a:r>
            <a:rPr lang="en-US" dirty="0"/>
            <a:t>Client </a:t>
          </a:r>
        </a:p>
      </dgm:t>
    </dgm:pt>
    <dgm:pt modelId="{277FAC31-B22B-4278-9B32-BD2FC953DA5B}" type="parTrans" cxnId="{44B12223-1454-4291-BDBC-3458FFC0E5A6}">
      <dgm:prSet/>
      <dgm:spPr/>
      <dgm:t>
        <a:bodyPr/>
        <a:lstStyle/>
        <a:p>
          <a:endParaRPr lang="en-US"/>
        </a:p>
      </dgm:t>
    </dgm:pt>
    <dgm:pt modelId="{E5A3688C-3F40-4B71-B111-22BBE41C98EF}" type="sibTrans" cxnId="{44B12223-1454-4291-BDBC-3458FFC0E5A6}">
      <dgm:prSet/>
      <dgm:spPr/>
      <dgm:t>
        <a:bodyPr/>
        <a:lstStyle/>
        <a:p>
          <a:endParaRPr lang="en-US"/>
        </a:p>
      </dgm:t>
    </dgm:pt>
    <dgm:pt modelId="{DD45678B-BC6B-48BE-8748-6F0BDA70A8F6}">
      <dgm:prSet/>
      <dgm:spPr/>
      <dgm:t>
        <a:bodyPr/>
        <a:lstStyle/>
        <a:p>
          <a:r>
            <a:rPr lang="en-US" dirty="0"/>
            <a:t>Controller</a:t>
          </a:r>
        </a:p>
      </dgm:t>
    </dgm:pt>
    <dgm:pt modelId="{AB47FDB4-0C60-4C45-985E-3B4CF0D20630}" type="parTrans" cxnId="{B519EAA8-685B-4975-9F4C-D0BAEEE485BC}">
      <dgm:prSet/>
      <dgm:spPr/>
      <dgm:t>
        <a:bodyPr/>
        <a:lstStyle/>
        <a:p>
          <a:endParaRPr lang="en-US"/>
        </a:p>
      </dgm:t>
    </dgm:pt>
    <dgm:pt modelId="{EA0F97E8-9BAA-4327-91EE-B9D63ECD13BB}" type="sibTrans" cxnId="{B519EAA8-685B-4975-9F4C-D0BAEEE485BC}">
      <dgm:prSet/>
      <dgm:spPr/>
      <dgm:t>
        <a:bodyPr/>
        <a:lstStyle/>
        <a:p>
          <a:endParaRPr lang="en-US"/>
        </a:p>
      </dgm:t>
    </dgm:pt>
    <dgm:pt modelId="{36FDDAE8-D0B0-4BB5-8B89-5D12D3ECBFA1}">
      <dgm:prSet/>
      <dgm:spPr/>
      <dgm:t>
        <a:bodyPr/>
        <a:lstStyle/>
        <a:p>
          <a:r>
            <a:rPr lang="en-US"/>
            <a:t>12 Storage nodes</a:t>
          </a:r>
        </a:p>
      </dgm:t>
    </dgm:pt>
    <dgm:pt modelId="{631D5D93-0FC1-4D8A-956C-62F436608585}" type="parTrans" cxnId="{AB499633-CF97-4E94-9E62-5AC307445EA9}">
      <dgm:prSet/>
      <dgm:spPr/>
      <dgm:t>
        <a:bodyPr/>
        <a:lstStyle/>
        <a:p>
          <a:endParaRPr lang="en-US"/>
        </a:p>
      </dgm:t>
    </dgm:pt>
    <dgm:pt modelId="{313F634C-6308-430B-8130-4796CA342EC0}" type="sibTrans" cxnId="{AB499633-CF97-4E94-9E62-5AC307445EA9}">
      <dgm:prSet/>
      <dgm:spPr/>
      <dgm:t>
        <a:bodyPr/>
        <a:lstStyle/>
        <a:p>
          <a:endParaRPr lang="en-US"/>
        </a:p>
      </dgm:t>
    </dgm:pt>
    <dgm:pt modelId="{0A5B3AC4-17B0-4626-8F94-656AA342CC56}">
      <dgm:prSet/>
      <dgm:spPr/>
      <dgm:t>
        <a:bodyPr/>
        <a:lstStyle/>
        <a:p>
          <a:r>
            <a:rPr lang="en-US" dirty="0"/>
            <a:t>Persistent meta storage framework (Bitcask)</a:t>
          </a:r>
        </a:p>
      </dgm:t>
    </dgm:pt>
    <dgm:pt modelId="{F3E7EDEB-24C9-4A82-AD9F-B36DAFFDDC01}" type="parTrans" cxnId="{D66C6585-7EA3-4622-8C3B-8B66B5C810C4}">
      <dgm:prSet/>
      <dgm:spPr/>
      <dgm:t>
        <a:bodyPr/>
        <a:lstStyle/>
        <a:p>
          <a:endParaRPr lang="en-US"/>
        </a:p>
      </dgm:t>
    </dgm:pt>
    <dgm:pt modelId="{306D4071-54A6-4FE3-A663-BDADB60100A1}" type="sibTrans" cxnId="{D66C6585-7EA3-4622-8C3B-8B66B5C810C4}">
      <dgm:prSet/>
      <dgm:spPr/>
      <dgm:t>
        <a:bodyPr/>
        <a:lstStyle/>
        <a:p>
          <a:endParaRPr lang="en-US"/>
        </a:p>
      </dgm:t>
    </dgm:pt>
    <dgm:pt modelId="{356D0FAC-C510-DD4E-B996-A1F21771BD4E}" type="pres">
      <dgm:prSet presAssocID="{5F27636D-4913-43B9-B215-16AC3B861D15}" presName="Name0" presStyleCnt="0">
        <dgm:presLayoutVars>
          <dgm:chMax/>
          <dgm:chPref/>
          <dgm:dir/>
          <dgm:animLvl val="lvl"/>
        </dgm:presLayoutVars>
      </dgm:prSet>
      <dgm:spPr/>
    </dgm:pt>
    <dgm:pt modelId="{7E8EF6C4-CF8F-FB44-9495-92944C1732F2}" type="pres">
      <dgm:prSet presAssocID="{2AC04685-0AA4-4145-9084-8672ECAE20BA}" presName="composite" presStyleCnt="0"/>
      <dgm:spPr/>
    </dgm:pt>
    <dgm:pt modelId="{5ABAAE40-F4B0-5043-9B5A-3AC7D9ECD7DB}" type="pres">
      <dgm:prSet presAssocID="{2AC04685-0AA4-4145-9084-8672ECAE20BA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DB7A57BF-07DB-BE4F-BB83-6F20745E72F7}" type="pres">
      <dgm:prSet presAssocID="{2AC04685-0AA4-4145-9084-8672ECAE20BA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B8D1106-70F5-3C48-A350-64232A06BA09}" type="pres">
      <dgm:prSet presAssocID="{2AC04685-0AA4-4145-9084-8672ECAE20BA}" presName="BalanceSpacing" presStyleCnt="0"/>
      <dgm:spPr/>
    </dgm:pt>
    <dgm:pt modelId="{CDC9244C-ABDD-0643-A9E0-A4828ECECDF1}" type="pres">
      <dgm:prSet presAssocID="{2AC04685-0AA4-4145-9084-8672ECAE20BA}" presName="BalanceSpacing1" presStyleCnt="0"/>
      <dgm:spPr/>
    </dgm:pt>
    <dgm:pt modelId="{4E92E916-2E9B-4643-BB67-1562784863A1}" type="pres">
      <dgm:prSet presAssocID="{E5A3688C-3F40-4B71-B111-22BBE41C98EF}" presName="Accent1Text" presStyleLbl="node1" presStyleIdx="1" presStyleCnt="8"/>
      <dgm:spPr/>
    </dgm:pt>
    <dgm:pt modelId="{7A689130-E52C-8D45-B46F-06F675477006}" type="pres">
      <dgm:prSet presAssocID="{E5A3688C-3F40-4B71-B111-22BBE41C98EF}" presName="spaceBetweenRectangles" presStyleCnt="0"/>
      <dgm:spPr/>
    </dgm:pt>
    <dgm:pt modelId="{A8C72EF1-0D1F-6149-A957-504E878A080A}" type="pres">
      <dgm:prSet presAssocID="{DD45678B-BC6B-48BE-8748-6F0BDA70A8F6}" presName="composite" presStyleCnt="0"/>
      <dgm:spPr/>
    </dgm:pt>
    <dgm:pt modelId="{E6B7D517-106A-4B40-9B2A-BD992EC374FF}" type="pres">
      <dgm:prSet presAssocID="{DD45678B-BC6B-48BE-8748-6F0BDA70A8F6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CEAA9B72-5738-D744-9E02-09B920C8F628}" type="pres">
      <dgm:prSet presAssocID="{DD45678B-BC6B-48BE-8748-6F0BDA70A8F6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5FAC1D6-48B9-2548-808F-82A5B14022EF}" type="pres">
      <dgm:prSet presAssocID="{DD45678B-BC6B-48BE-8748-6F0BDA70A8F6}" presName="BalanceSpacing" presStyleCnt="0"/>
      <dgm:spPr/>
    </dgm:pt>
    <dgm:pt modelId="{B46F32EE-B543-DE4F-A5DF-D76B19316A46}" type="pres">
      <dgm:prSet presAssocID="{DD45678B-BC6B-48BE-8748-6F0BDA70A8F6}" presName="BalanceSpacing1" presStyleCnt="0"/>
      <dgm:spPr/>
    </dgm:pt>
    <dgm:pt modelId="{1479A2CB-CC73-EE47-840D-2A1EFD2F60CC}" type="pres">
      <dgm:prSet presAssocID="{EA0F97E8-9BAA-4327-91EE-B9D63ECD13BB}" presName="Accent1Text" presStyleLbl="node1" presStyleIdx="3" presStyleCnt="8"/>
      <dgm:spPr/>
    </dgm:pt>
    <dgm:pt modelId="{6510624C-22BC-1641-A8D9-66547E4E5DAF}" type="pres">
      <dgm:prSet presAssocID="{EA0F97E8-9BAA-4327-91EE-B9D63ECD13BB}" presName="spaceBetweenRectangles" presStyleCnt="0"/>
      <dgm:spPr/>
    </dgm:pt>
    <dgm:pt modelId="{8B5E3D7B-CAF7-AE47-BECA-967210E68607}" type="pres">
      <dgm:prSet presAssocID="{36FDDAE8-D0B0-4BB5-8B89-5D12D3ECBFA1}" presName="composite" presStyleCnt="0"/>
      <dgm:spPr/>
    </dgm:pt>
    <dgm:pt modelId="{49B10FA1-1D0F-7443-B232-805CEC88D15E}" type="pres">
      <dgm:prSet presAssocID="{36FDDAE8-D0B0-4BB5-8B89-5D12D3ECBFA1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57F003F0-70D4-B644-9564-2D04B52657FA}" type="pres">
      <dgm:prSet presAssocID="{36FDDAE8-D0B0-4BB5-8B89-5D12D3ECBFA1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EAFE485-535D-0A4F-B1D9-D4D9FFDA655A}" type="pres">
      <dgm:prSet presAssocID="{36FDDAE8-D0B0-4BB5-8B89-5D12D3ECBFA1}" presName="BalanceSpacing" presStyleCnt="0"/>
      <dgm:spPr/>
    </dgm:pt>
    <dgm:pt modelId="{E2F8EDCC-B35C-F349-AF29-040E140B34BC}" type="pres">
      <dgm:prSet presAssocID="{36FDDAE8-D0B0-4BB5-8B89-5D12D3ECBFA1}" presName="BalanceSpacing1" presStyleCnt="0"/>
      <dgm:spPr/>
    </dgm:pt>
    <dgm:pt modelId="{6579EF00-7B56-F744-A168-FFAA2AB4E917}" type="pres">
      <dgm:prSet presAssocID="{313F634C-6308-430B-8130-4796CA342EC0}" presName="Accent1Text" presStyleLbl="node1" presStyleIdx="5" presStyleCnt="8"/>
      <dgm:spPr/>
    </dgm:pt>
    <dgm:pt modelId="{63F56DE8-1CB6-E243-8859-CE139DF762BA}" type="pres">
      <dgm:prSet presAssocID="{313F634C-6308-430B-8130-4796CA342EC0}" presName="spaceBetweenRectangles" presStyleCnt="0"/>
      <dgm:spPr/>
    </dgm:pt>
    <dgm:pt modelId="{74D54723-DD54-774F-AB0C-50CA6F03BE81}" type="pres">
      <dgm:prSet presAssocID="{0A5B3AC4-17B0-4626-8F94-656AA342CC56}" presName="composite" presStyleCnt="0"/>
      <dgm:spPr/>
    </dgm:pt>
    <dgm:pt modelId="{A64B0FAF-5443-9141-850D-B40A69E8E4B8}" type="pres">
      <dgm:prSet presAssocID="{0A5B3AC4-17B0-4626-8F94-656AA342CC56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E910517D-42FF-AE45-B8D9-A8231D014DB6}" type="pres">
      <dgm:prSet presAssocID="{0A5B3AC4-17B0-4626-8F94-656AA342CC5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EA2211E3-12DB-4541-99EC-D622410E893D}" type="pres">
      <dgm:prSet presAssocID="{0A5B3AC4-17B0-4626-8F94-656AA342CC56}" presName="BalanceSpacing" presStyleCnt="0"/>
      <dgm:spPr/>
    </dgm:pt>
    <dgm:pt modelId="{14D93B3D-AC05-734B-B2AE-102220E860E2}" type="pres">
      <dgm:prSet presAssocID="{0A5B3AC4-17B0-4626-8F94-656AA342CC56}" presName="BalanceSpacing1" presStyleCnt="0"/>
      <dgm:spPr/>
    </dgm:pt>
    <dgm:pt modelId="{DCD052D2-C040-EC4C-B6EA-16D796BAEA7A}" type="pres">
      <dgm:prSet presAssocID="{306D4071-54A6-4FE3-A663-BDADB60100A1}" presName="Accent1Text" presStyleLbl="node1" presStyleIdx="7" presStyleCnt="8"/>
      <dgm:spPr/>
    </dgm:pt>
  </dgm:ptLst>
  <dgm:cxnLst>
    <dgm:cxn modelId="{496F0E19-259E-3E40-A384-43786ADCA229}" type="presOf" srcId="{EA0F97E8-9BAA-4327-91EE-B9D63ECD13BB}" destId="{1479A2CB-CC73-EE47-840D-2A1EFD2F60CC}" srcOrd="0" destOrd="0" presId="urn:microsoft.com/office/officeart/2008/layout/AlternatingHexagons"/>
    <dgm:cxn modelId="{44B12223-1454-4291-BDBC-3458FFC0E5A6}" srcId="{5F27636D-4913-43B9-B215-16AC3B861D15}" destId="{2AC04685-0AA4-4145-9084-8672ECAE20BA}" srcOrd="0" destOrd="0" parTransId="{277FAC31-B22B-4278-9B32-BD2FC953DA5B}" sibTransId="{E5A3688C-3F40-4B71-B111-22BBE41C98EF}"/>
    <dgm:cxn modelId="{62429123-0F03-0541-951C-3E4189F9F755}" type="presOf" srcId="{DD45678B-BC6B-48BE-8748-6F0BDA70A8F6}" destId="{E6B7D517-106A-4B40-9B2A-BD992EC374FF}" srcOrd="0" destOrd="0" presId="urn:microsoft.com/office/officeart/2008/layout/AlternatingHexagons"/>
    <dgm:cxn modelId="{90A5E924-DE6E-DA4F-ABD4-6F31A0AE4540}" type="presOf" srcId="{313F634C-6308-430B-8130-4796CA342EC0}" destId="{6579EF00-7B56-F744-A168-FFAA2AB4E917}" srcOrd="0" destOrd="0" presId="urn:microsoft.com/office/officeart/2008/layout/AlternatingHexagons"/>
    <dgm:cxn modelId="{ED764F2A-935B-F943-8521-F00167B965B1}" type="presOf" srcId="{2AC04685-0AA4-4145-9084-8672ECAE20BA}" destId="{5ABAAE40-F4B0-5043-9B5A-3AC7D9ECD7DB}" srcOrd="0" destOrd="0" presId="urn:microsoft.com/office/officeart/2008/layout/AlternatingHexagons"/>
    <dgm:cxn modelId="{FAC3BB2C-DED3-9D4F-BEA3-B3A961B75D5B}" type="presOf" srcId="{0A5B3AC4-17B0-4626-8F94-656AA342CC56}" destId="{A64B0FAF-5443-9141-850D-B40A69E8E4B8}" srcOrd="0" destOrd="0" presId="urn:microsoft.com/office/officeart/2008/layout/AlternatingHexagons"/>
    <dgm:cxn modelId="{1F96882F-1EF4-1F4F-8143-35B968A8EEDE}" type="presOf" srcId="{E5A3688C-3F40-4B71-B111-22BBE41C98EF}" destId="{4E92E916-2E9B-4643-BB67-1562784863A1}" srcOrd="0" destOrd="0" presId="urn:microsoft.com/office/officeart/2008/layout/AlternatingHexagons"/>
    <dgm:cxn modelId="{164D9F2F-6724-AD4D-A7EC-1E90BE2C8DD6}" type="presOf" srcId="{306D4071-54A6-4FE3-A663-BDADB60100A1}" destId="{DCD052D2-C040-EC4C-B6EA-16D796BAEA7A}" srcOrd="0" destOrd="0" presId="urn:microsoft.com/office/officeart/2008/layout/AlternatingHexagons"/>
    <dgm:cxn modelId="{AB499633-CF97-4E94-9E62-5AC307445EA9}" srcId="{5F27636D-4913-43B9-B215-16AC3B861D15}" destId="{36FDDAE8-D0B0-4BB5-8B89-5D12D3ECBFA1}" srcOrd="2" destOrd="0" parTransId="{631D5D93-0FC1-4D8A-956C-62F436608585}" sibTransId="{313F634C-6308-430B-8130-4796CA342EC0}"/>
    <dgm:cxn modelId="{DC7D0E5E-1E1A-C845-891A-E7BE8AA9FD26}" type="presOf" srcId="{36FDDAE8-D0B0-4BB5-8B89-5D12D3ECBFA1}" destId="{49B10FA1-1D0F-7443-B232-805CEC88D15E}" srcOrd="0" destOrd="0" presId="urn:microsoft.com/office/officeart/2008/layout/AlternatingHexagons"/>
    <dgm:cxn modelId="{D66C6585-7EA3-4622-8C3B-8B66B5C810C4}" srcId="{5F27636D-4913-43B9-B215-16AC3B861D15}" destId="{0A5B3AC4-17B0-4626-8F94-656AA342CC56}" srcOrd="3" destOrd="0" parTransId="{F3E7EDEB-24C9-4A82-AD9F-B36DAFFDDC01}" sibTransId="{306D4071-54A6-4FE3-A663-BDADB60100A1}"/>
    <dgm:cxn modelId="{3180DB9C-5AAC-0346-B866-669FA6D17B97}" type="presOf" srcId="{5F27636D-4913-43B9-B215-16AC3B861D15}" destId="{356D0FAC-C510-DD4E-B996-A1F21771BD4E}" srcOrd="0" destOrd="0" presId="urn:microsoft.com/office/officeart/2008/layout/AlternatingHexagons"/>
    <dgm:cxn modelId="{B519EAA8-685B-4975-9F4C-D0BAEEE485BC}" srcId="{5F27636D-4913-43B9-B215-16AC3B861D15}" destId="{DD45678B-BC6B-48BE-8748-6F0BDA70A8F6}" srcOrd="1" destOrd="0" parTransId="{AB47FDB4-0C60-4C45-985E-3B4CF0D20630}" sibTransId="{EA0F97E8-9BAA-4327-91EE-B9D63ECD13BB}"/>
    <dgm:cxn modelId="{78EAECCA-7175-AA41-9330-442CB09B7EA2}" type="presParOf" srcId="{356D0FAC-C510-DD4E-B996-A1F21771BD4E}" destId="{7E8EF6C4-CF8F-FB44-9495-92944C1732F2}" srcOrd="0" destOrd="0" presId="urn:microsoft.com/office/officeart/2008/layout/AlternatingHexagons"/>
    <dgm:cxn modelId="{2A3E8E62-715F-EE44-BFCB-D201391DA521}" type="presParOf" srcId="{7E8EF6C4-CF8F-FB44-9495-92944C1732F2}" destId="{5ABAAE40-F4B0-5043-9B5A-3AC7D9ECD7DB}" srcOrd="0" destOrd="0" presId="urn:microsoft.com/office/officeart/2008/layout/AlternatingHexagons"/>
    <dgm:cxn modelId="{9BF93BB7-CDCC-3141-B11F-B8CD1002400A}" type="presParOf" srcId="{7E8EF6C4-CF8F-FB44-9495-92944C1732F2}" destId="{DB7A57BF-07DB-BE4F-BB83-6F20745E72F7}" srcOrd="1" destOrd="0" presId="urn:microsoft.com/office/officeart/2008/layout/AlternatingHexagons"/>
    <dgm:cxn modelId="{5ED38B07-59F9-8548-8F72-8B2DF3347459}" type="presParOf" srcId="{7E8EF6C4-CF8F-FB44-9495-92944C1732F2}" destId="{EB8D1106-70F5-3C48-A350-64232A06BA09}" srcOrd="2" destOrd="0" presId="urn:microsoft.com/office/officeart/2008/layout/AlternatingHexagons"/>
    <dgm:cxn modelId="{20BCC39F-AF0E-964A-907E-617B7AFBC2A2}" type="presParOf" srcId="{7E8EF6C4-CF8F-FB44-9495-92944C1732F2}" destId="{CDC9244C-ABDD-0643-A9E0-A4828ECECDF1}" srcOrd="3" destOrd="0" presId="urn:microsoft.com/office/officeart/2008/layout/AlternatingHexagons"/>
    <dgm:cxn modelId="{C67CEECB-B9BD-BA4A-853E-1CA476F707E4}" type="presParOf" srcId="{7E8EF6C4-CF8F-FB44-9495-92944C1732F2}" destId="{4E92E916-2E9B-4643-BB67-1562784863A1}" srcOrd="4" destOrd="0" presId="urn:microsoft.com/office/officeart/2008/layout/AlternatingHexagons"/>
    <dgm:cxn modelId="{A28129D2-1082-504A-839B-BFF9FAED6B58}" type="presParOf" srcId="{356D0FAC-C510-DD4E-B996-A1F21771BD4E}" destId="{7A689130-E52C-8D45-B46F-06F675477006}" srcOrd="1" destOrd="0" presId="urn:microsoft.com/office/officeart/2008/layout/AlternatingHexagons"/>
    <dgm:cxn modelId="{016A3825-366E-5845-9882-4EF7C0D07CF6}" type="presParOf" srcId="{356D0FAC-C510-DD4E-B996-A1F21771BD4E}" destId="{A8C72EF1-0D1F-6149-A957-504E878A080A}" srcOrd="2" destOrd="0" presId="urn:microsoft.com/office/officeart/2008/layout/AlternatingHexagons"/>
    <dgm:cxn modelId="{EDAF31E7-499B-B94C-A3FD-7D4F669C6AEA}" type="presParOf" srcId="{A8C72EF1-0D1F-6149-A957-504E878A080A}" destId="{E6B7D517-106A-4B40-9B2A-BD992EC374FF}" srcOrd="0" destOrd="0" presId="urn:microsoft.com/office/officeart/2008/layout/AlternatingHexagons"/>
    <dgm:cxn modelId="{01E87C73-FCC7-D748-9061-5F2FAE63132F}" type="presParOf" srcId="{A8C72EF1-0D1F-6149-A957-504E878A080A}" destId="{CEAA9B72-5738-D744-9E02-09B920C8F628}" srcOrd="1" destOrd="0" presId="urn:microsoft.com/office/officeart/2008/layout/AlternatingHexagons"/>
    <dgm:cxn modelId="{6C2AD719-1E12-9641-AC35-0A542690BAD5}" type="presParOf" srcId="{A8C72EF1-0D1F-6149-A957-504E878A080A}" destId="{85FAC1D6-48B9-2548-808F-82A5B14022EF}" srcOrd="2" destOrd="0" presId="urn:microsoft.com/office/officeart/2008/layout/AlternatingHexagons"/>
    <dgm:cxn modelId="{24EB89C3-514F-F545-91EA-C32CE1EF14D7}" type="presParOf" srcId="{A8C72EF1-0D1F-6149-A957-504E878A080A}" destId="{B46F32EE-B543-DE4F-A5DF-D76B19316A46}" srcOrd="3" destOrd="0" presId="urn:microsoft.com/office/officeart/2008/layout/AlternatingHexagons"/>
    <dgm:cxn modelId="{CD565050-285E-9842-A729-FEEE6F586364}" type="presParOf" srcId="{A8C72EF1-0D1F-6149-A957-504E878A080A}" destId="{1479A2CB-CC73-EE47-840D-2A1EFD2F60CC}" srcOrd="4" destOrd="0" presId="urn:microsoft.com/office/officeart/2008/layout/AlternatingHexagons"/>
    <dgm:cxn modelId="{8ECBE187-CE1F-8C46-84CC-01D008B763D5}" type="presParOf" srcId="{356D0FAC-C510-DD4E-B996-A1F21771BD4E}" destId="{6510624C-22BC-1641-A8D9-66547E4E5DAF}" srcOrd="3" destOrd="0" presId="urn:microsoft.com/office/officeart/2008/layout/AlternatingHexagons"/>
    <dgm:cxn modelId="{7111ADFF-6B9D-A841-A38D-516CB0287C84}" type="presParOf" srcId="{356D0FAC-C510-DD4E-B996-A1F21771BD4E}" destId="{8B5E3D7B-CAF7-AE47-BECA-967210E68607}" srcOrd="4" destOrd="0" presId="urn:microsoft.com/office/officeart/2008/layout/AlternatingHexagons"/>
    <dgm:cxn modelId="{7EE43006-256C-5D48-9044-69FEB1F7B71E}" type="presParOf" srcId="{8B5E3D7B-CAF7-AE47-BECA-967210E68607}" destId="{49B10FA1-1D0F-7443-B232-805CEC88D15E}" srcOrd="0" destOrd="0" presId="urn:microsoft.com/office/officeart/2008/layout/AlternatingHexagons"/>
    <dgm:cxn modelId="{E3DD5896-20AD-6440-8B67-4A6508F949FF}" type="presParOf" srcId="{8B5E3D7B-CAF7-AE47-BECA-967210E68607}" destId="{57F003F0-70D4-B644-9564-2D04B52657FA}" srcOrd="1" destOrd="0" presId="urn:microsoft.com/office/officeart/2008/layout/AlternatingHexagons"/>
    <dgm:cxn modelId="{B25163A3-4266-0844-9810-496AC284C48E}" type="presParOf" srcId="{8B5E3D7B-CAF7-AE47-BECA-967210E68607}" destId="{0EAFE485-535D-0A4F-B1D9-D4D9FFDA655A}" srcOrd="2" destOrd="0" presId="urn:microsoft.com/office/officeart/2008/layout/AlternatingHexagons"/>
    <dgm:cxn modelId="{2FAC6BA6-8551-D848-84DC-29FDA6553AA0}" type="presParOf" srcId="{8B5E3D7B-CAF7-AE47-BECA-967210E68607}" destId="{E2F8EDCC-B35C-F349-AF29-040E140B34BC}" srcOrd="3" destOrd="0" presId="urn:microsoft.com/office/officeart/2008/layout/AlternatingHexagons"/>
    <dgm:cxn modelId="{A8AF2918-2BB2-7146-88D9-DAA3B190AE3F}" type="presParOf" srcId="{8B5E3D7B-CAF7-AE47-BECA-967210E68607}" destId="{6579EF00-7B56-F744-A168-FFAA2AB4E917}" srcOrd="4" destOrd="0" presId="urn:microsoft.com/office/officeart/2008/layout/AlternatingHexagons"/>
    <dgm:cxn modelId="{CD67785D-EEFD-004B-A171-D0B70822BAC6}" type="presParOf" srcId="{356D0FAC-C510-DD4E-B996-A1F21771BD4E}" destId="{63F56DE8-1CB6-E243-8859-CE139DF762BA}" srcOrd="5" destOrd="0" presId="urn:microsoft.com/office/officeart/2008/layout/AlternatingHexagons"/>
    <dgm:cxn modelId="{A9495EFC-779F-6E44-A638-2E5E38DD1A49}" type="presParOf" srcId="{356D0FAC-C510-DD4E-B996-A1F21771BD4E}" destId="{74D54723-DD54-774F-AB0C-50CA6F03BE81}" srcOrd="6" destOrd="0" presId="urn:microsoft.com/office/officeart/2008/layout/AlternatingHexagons"/>
    <dgm:cxn modelId="{55B2E7E9-72B3-C64C-8DB9-207A8B683F5F}" type="presParOf" srcId="{74D54723-DD54-774F-AB0C-50CA6F03BE81}" destId="{A64B0FAF-5443-9141-850D-B40A69E8E4B8}" srcOrd="0" destOrd="0" presId="urn:microsoft.com/office/officeart/2008/layout/AlternatingHexagons"/>
    <dgm:cxn modelId="{D20D7F98-9FDF-894E-AE4D-BEF2E237AD47}" type="presParOf" srcId="{74D54723-DD54-774F-AB0C-50CA6F03BE81}" destId="{E910517D-42FF-AE45-B8D9-A8231D014DB6}" srcOrd="1" destOrd="0" presId="urn:microsoft.com/office/officeart/2008/layout/AlternatingHexagons"/>
    <dgm:cxn modelId="{BDDBB736-8324-1746-AAA9-71016FEF6BC2}" type="presParOf" srcId="{74D54723-DD54-774F-AB0C-50CA6F03BE81}" destId="{EA2211E3-12DB-4541-99EC-D622410E893D}" srcOrd="2" destOrd="0" presId="urn:microsoft.com/office/officeart/2008/layout/AlternatingHexagons"/>
    <dgm:cxn modelId="{DE1E1D87-0CED-1A4A-8B40-D65D63F408C0}" type="presParOf" srcId="{74D54723-DD54-774F-AB0C-50CA6F03BE81}" destId="{14D93B3D-AC05-734B-B2AE-102220E860E2}" srcOrd="3" destOrd="0" presId="urn:microsoft.com/office/officeart/2008/layout/AlternatingHexagons"/>
    <dgm:cxn modelId="{24D59BE9-21A3-4340-8DDD-C7DEBA411B4B}" type="presParOf" srcId="{74D54723-DD54-774F-AB0C-50CA6F03BE81}" destId="{DCD052D2-C040-EC4C-B6EA-16D796BAEA7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34E0A5-976D-45BE-B785-6941D1D359B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38D99-985C-4DC8-8447-20BFB63718B5}">
      <dgm:prSet/>
      <dgm:spPr/>
      <dgm:t>
        <a:bodyPr/>
        <a:lstStyle/>
        <a:p>
          <a:r>
            <a:rPr lang="en-US" b="0" dirty="0"/>
            <a:t>Register – To register a node</a:t>
          </a:r>
          <a:endParaRPr lang="en-US" dirty="0"/>
        </a:p>
      </dgm:t>
    </dgm:pt>
    <dgm:pt modelId="{80FAFE7D-282A-4FDD-8303-593C53C9E2A9}" type="parTrans" cxnId="{C703823B-7767-4168-A9C0-308BE4D66539}">
      <dgm:prSet/>
      <dgm:spPr/>
      <dgm:t>
        <a:bodyPr/>
        <a:lstStyle/>
        <a:p>
          <a:endParaRPr lang="en-US"/>
        </a:p>
      </dgm:t>
    </dgm:pt>
    <dgm:pt modelId="{A0A9A402-7BC2-43BF-B2BF-78C3DB61A4C5}" type="sibTrans" cxnId="{C703823B-7767-4168-A9C0-308BE4D66539}">
      <dgm:prSet/>
      <dgm:spPr/>
      <dgm:t>
        <a:bodyPr/>
        <a:lstStyle/>
        <a:p>
          <a:endParaRPr lang="en-US"/>
        </a:p>
      </dgm:t>
    </dgm:pt>
    <dgm:pt modelId="{428214AB-B44F-4050-8BC7-F49B39E23256}">
      <dgm:prSet/>
      <dgm:spPr/>
      <dgm:t>
        <a:bodyPr/>
        <a:lstStyle/>
        <a:p>
          <a:r>
            <a:rPr lang="en-US" b="0" dirty="0"/>
            <a:t>Heartbeat –  To send the heartbeat to the controller</a:t>
          </a:r>
          <a:endParaRPr lang="en-US" dirty="0"/>
        </a:p>
      </dgm:t>
    </dgm:pt>
    <dgm:pt modelId="{0BC6E556-338D-494D-B08E-29A7BDF78C36}" type="parTrans" cxnId="{0F1148BA-8765-4A4A-B600-E7613A1B8612}">
      <dgm:prSet/>
      <dgm:spPr/>
      <dgm:t>
        <a:bodyPr/>
        <a:lstStyle/>
        <a:p>
          <a:endParaRPr lang="en-US"/>
        </a:p>
      </dgm:t>
    </dgm:pt>
    <dgm:pt modelId="{459B23FD-F7BB-4C9A-8665-873643702C58}" type="sibTrans" cxnId="{0F1148BA-8765-4A4A-B600-E7613A1B8612}">
      <dgm:prSet/>
      <dgm:spPr/>
      <dgm:t>
        <a:bodyPr/>
        <a:lstStyle/>
        <a:p>
          <a:endParaRPr lang="en-US"/>
        </a:p>
      </dgm:t>
    </dgm:pt>
    <dgm:pt modelId="{055883D6-9CDA-48E4-9C39-77C586F5B92B}">
      <dgm:prSet/>
      <dgm:spPr/>
      <dgm:t>
        <a:bodyPr/>
        <a:lstStyle/>
        <a:p>
          <a:r>
            <a:rPr lang="en-US" b="0" dirty="0" err="1"/>
            <a:t>StoreRequest</a:t>
          </a:r>
          <a:r>
            <a:rPr lang="en-US" b="0" dirty="0"/>
            <a:t> – To ask the permission from controller to save a file in DFS</a:t>
          </a:r>
          <a:endParaRPr lang="en-US" dirty="0"/>
        </a:p>
      </dgm:t>
    </dgm:pt>
    <dgm:pt modelId="{BF38CCAD-46DA-4E8C-8E7B-B6F10DF0A332}" type="parTrans" cxnId="{0980EB54-C7C7-4D79-8667-298B02652807}">
      <dgm:prSet/>
      <dgm:spPr/>
      <dgm:t>
        <a:bodyPr/>
        <a:lstStyle/>
        <a:p>
          <a:endParaRPr lang="en-US"/>
        </a:p>
      </dgm:t>
    </dgm:pt>
    <dgm:pt modelId="{F888FCDB-043E-42F0-920C-BE31B7A38CE9}" type="sibTrans" cxnId="{0980EB54-C7C7-4D79-8667-298B02652807}">
      <dgm:prSet/>
      <dgm:spPr/>
      <dgm:t>
        <a:bodyPr/>
        <a:lstStyle/>
        <a:p>
          <a:endParaRPr lang="en-US"/>
        </a:p>
      </dgm:t>
    </dgm:pt>
    <dgm:pt modelId="{631C6750-481C-4D1B-8E41-31EA22C3486B}">
      <dgm:prSet/>
      <dgm:spPr/>
      <dgm:t>
        <a:bodyPr/>
        <a:lstStyle/>
        <a:p>
          <a:r>
            <a:rPr lang="en-US" b="0" dirty="0" err="1"/>
            <a:t>StoreResponse</a:t>
          </a:r>
          <a:r>
            <a:rPr lang="en-US" b="0" dirty="0"/>
            <a:t> – To ask the permission from controller to download a file from DFS</a:t>
          </a:r>
          <a:endParaRPr lang="en-US" dirty="0"/>
        </a:p>
      </dgm:t>
    </dgm:pt>
    <dgm:pt modelId="{9C4D3690-D069-4F6F-A880-FCE441AE30A1}" type="parTrans" cxnId="{D6B7E462-F680-4CA1-BD9C-1DB6CBA23275}">
      <dgm:prSet/>
      <dgm:spPr/>
      <dgm:t>
        <a:bodyPr/>
        <a:lstStyle/>
        <a:p>
          <a:endParaRPr lang="en-US"/>
        </a:p>
      </dgm:t>
    </dgm:pt>
    <dgm:pt modelId="{BC6B317A-E4CE-4581-86D1-B85E587D747A}" type="sibTrans" cxnId="{D6B7E462-F680-4CA1-BD9C-1DB6CBA23275}">
      <dgm:prSet/>
      <dgm:spPr/>
      <dgm:t>
        <a:bodyPr/>
        <a:lstStyle/>
        <a:p>
          <a:endParaRPr lang="en-US"/>
        </a:p>
      </dgm:t>
    </dgm:pt>
    <dgm:pt modelId="{4F754096-7376-491E-8C52-F2E91F661BB2}">
      <dgm:prSet/>
      <dgm:spPr/>
      <dgm:t>
        <a:bodyPr/>
        <a:lstStyle/>
        <a:p>
          <a:r>
            <a:rPr lang="en-US" b="0" dirty="0" err="1"/>
            <a:t>ChunkRouteRequest</a:t>
          </a:r>
          <a:r>
            <a:rPr lang="en-US" b="0" dirty="0"/>
            <a:t> – To ask the controller about sending the chunk to which another node.</a:t>
          </a:r>
          <a:endParaRPr lang="en-US" dirty="0"/>
        </a:p>
      </dgm:t>
    </dgm:pt>
    <dgm:pt modelId="{6C33896F-20EB-4A1E-BB6A-6EDCFF91CB11}" type="parTrans" cxnId="{4FB79871-B19C-48DA-94BC-E5F674FDFE76}">
      <dgm:prSet/>
      <dgm:spPr/>
      <dgm:t>
        <a:bodyPr/>
        <a:lstStyle/>
        <a:p>
          <a:endParaRPr lang="en-US"/>
        </a:p>
      </dgm:t>
    </dgm:pt>
    <dgm:pt modelId="{20D8F996-369E-45AC-96AD-C20B5C09AE20}" type="sibTrans" cxnId="{4FB79871-B19C-48DA-94BC-E5F674FDFE76}">
      <dgm:prSet/>
      <dgm:spPr/>
      <dgm:t>
        <a:bodyPr/>
        <a:lstStyle/>
        <a:p>
          <a:endParaRPr lang="en-US"/>
        </a:p>
      </dgm:t>
    </dgm:pt>
    <dgm:pt modelId="{CF777D4F-123F-4570-9B87-D9762643C0BE}">
      <dgm:prSet/>
      <dgm:spPr/>
      <dgm:t>
        <a:bodyPr/>
        <a:lstStyle/>
        <a:p>
          <a:r>
            <a:rPr lang="en-US" b="0" dirty="0" err="1"/>
            <a:t>ChunkRouteResponse</a:t>
          </a:r>
          <a:r>
            <a:rPr lang="en-US" b="0" dirty="0"/>
            <a:t> – Response of </a:t>
          </a:r>
          <a:r>
            <a:rPr lang="en-US" b="0" dirty="0" err="1"/>
            <a:t>ChunkRouteRequest</a:t>
          </a:r>
          <a:endParaRPr lang="en-US" dirty="0"/>
        </a:p>
      </dgm:t>
    </dgm:pt>
    <dgm:pt modelId="{388FEB4A-9646-4B40-8B7A-CCA76B1CCDA7}" type="parTrans" cxnId="{62518652-0FF6-43E1-BBBF-ACB547646421}">
      <dgm:prSet/>
      <dgm:spPr/>
      <dgm:t>
        <a:bodyPr/>
        <a:lstStyle/>
        <a:p>
          <a:endParaRPr lang="en-US"/>
        </a:p>
      </dgm:t>
    </dgm:pt>
    <dgm:pt modelId="{080C64C6-CEF5-4DE0-9834-5845AC15F663}" type="sibTrans" cxnId="{62518652-0FF6-43E1-BBBF-ACB547646421}">
      <dgm:prSet/>
      <dgm:spPr/>
      <dgm:t>
        <a:bodyPr/>
        <a:lstStyle/>
        <a:p>
          <a:endParaRPr lang="en-US"/>
        </a:p>
      </dgm:t>
    </dgm:pt>
    <dgm:pt modelId="{C3A9330B-C797-41AB-AD35-96D400CB47FD}">
      <dgm:prSet/>
      <dgm:spPr/>
      <dgm:t>
        <a:bodyPr/>
        <a:lstStyle/>
        <a:p>
          <a:r>
            <a:rPr lang="en-US" b="0" dirty="0" err="1"/>
            <a:t>UploadChunkRequest</a:t>
          </a:r>
          <a:r>
            <a:rPr lang="en-US" b="0" dirty="0"/>
            <a:t> – To  store a chunk to one of the nodes</a:t>
          </a:r>
          <a:endParaRPr lang="en-US" dirty="0"/>
        </a:p>
      </dgm:t>
    </dgm:pt>
    <dgm:pt modelId="{D04AA8E8-CE85-496E-84BF-9FA790A8C5C6}" type="parTrans" cxnId="{6523C325-F7EB-4C32-AB27-D2CF622D9B36}">
      <dgm:prSet/>
      <dgm:spPr/>
      <dgm:t>
        <a:bodyPr/>
        <a:lstStyle/>
        <a:p>
          <a:endParaRPr lang="en-US"/>
        </a:p>
      </dgm:t>
    </dgm:pt>
    <dgm:pt modelId="{449E9921-42A4-4D3C-AD62-C7AE637215B5}" type="sibTrans" cxnId="{6523C325-F7EB-4C32-AB27-D2CF622D9B36}">
      <dgm:prSet/>
      <dgm:spPr/>
      <dgm:t>
        <a:bodyPr/>
        <a:lstStyle/>
        <a:p>
          <a:endParaRPr lang="en-US"/>
        </a:p>
      </dgm:t>
    </dgm:pt>
    <dgm:pt modelId="{668CC876-26F1-41BE-9E4A-324161CE5EF5}">
      <dgm:prSet/>
      <dgm:spPr/>
      <dgm:t>
        <a:bodyPr/>
        <a:lstStyle/>
        <a:p>
          <a:r>
            <a:rPr lang="en-US" b="0" dirty="0" err="1"/>
            <a:t>ChunkSaved</a:t>
          </a:r>
          <a:r>
            <a:rPr lang="en-US" b="0" dirty="0"/>
            <a:t> – A notification from a storage node to controller to update the Persistent storage about the saved chunk</a:t>
          </a:r>
          <a:endParaRPr lang="en-US" dirty="0"/>
        </a:p>
      </dgm:t>
    </dgm:pt>
    <dgm:pt modelId="{8A8866EC-71A9-4224-AB8B-1AAAFB508D45}" type="parTrans" cxnId="{929B0243-198A-4069-86C2-A8F0E9B8C411}">
      <dgm:prSet/>
      <dgm:spPr/>
      <dgm:t>
        <a:bodyPr/>
        <a:lstStyle/>
        <a:p>
          <a:endParaRPr lang="en-US"/>
        </a:p>
      </dgm:t>
    </dgm:pt>
    <dgm:pt modelId="{FDEFBE5F-09E3-4AC6-B0CA-94C4A00360B5}" type="sibTrans" cxnId="{929B0243-198A-4069-86C2-A8F0E9B8C411}">
      <dgm:prSet/>
      <dgm:spPr/>
      <dgm:t>
        <a:bodyPr/>
        <a:lstStyle/>
        <a:p>
          <a:endParaRPr lang="en-US"/>
        </a:p>
      </dgm:t>
    </dgm:pt>
    <dgm:pt modelId="{EEC22E68-03A3-4C0F-8DF4-61A93CCA5A1F}">
      <dgm:prSet/>
      <dgm:spPr/>
      <dgm:t>
        <a:bodyPr/>
        <a:lstStyle/>
        <a:p>
          <a:r>
            <a:rPr lang="en-US" b="0" dirty="0" err="1"/>
            <a:t>ChunkReplicaRoute</a:t>
          </a:r>
          <a:r>
            <a:rPr lang="en-US" b="0" dirty="0"/>
            <a:t> – To inform the node about sending the replica of a chunk to which other nodes. </a:t>
          </a:r>
          <a:endParaRPr lang="en-US" dirty="0"/>
        </a:p>
      </dgm:t>
    </dgm:pt>
    <dgm:pt modelId="{12C3AA6A-A2B8-4121-AAF6-35F620013E11}" type="parTrans" cxnId="{3847CE1A-28BD-4172-9432-8533D9B0A947}">
      <dgm:prSet/>
      <dgm:spPr/>
      <dgm:t>
        <a:bodyPr/>
        <a:lstStyle/>
        <a:p>
          <a:endParaRPr lang="en-US"/>
        </a:p>
      </dgm:t>
    </dgm:pt>
    <dgm:pt modelId="{BC5C5D1C-98D5-4161-89E4-B79D8B619E42}" type="sibTrans" cxnId="{3847CE1A-28BD-4172-9432-8533D9B0A947}">
      <dgm:prSet/>
      <dgm:spPr/>
      <dgm:t>
        <a:bodyPr/>
        <a:lstStyle/>
        <a:p>
          <a:endParaRPr lang="en-US"/>
        </a:p>
      </dgm:t>
    </dgm:pt>
    <dgm:pt modelId="{971C054A-3686-4A84-BD11-E74159418800}">
      <dgm:prSet/>
      <dgm:spPr/>
      <dgm:t>
        <a:bodyPr/>
        <a:lstStyle/>
        <a:p>
          <a:r>
            <a:rPr lang="en-US" b="0" dirty="0" err="1"/>
            <a:t>PutChunkReplica</a:t>
          </a:r>
          <a:r>
            <a:rPr lang="en-US" b="0" dirty="0"/>
            <a:t> – From a node to send a replica to another node </a:t>
          </a:r>
          <a:endParaRPr lang="en-US" dirty="0"/>
        </a:p>
      </dgm:t>
    </dgm:pt>
    <dgm:pt modelId="{9DBADBFE-59A9-4F7E-BDB7-63F7DB671F3D}" type="parTrans" cxnId="{5D2C46C2-5C14-48E9-BF11-735A864985D6}">
      <dgm:prSet/>
      <dgm:spPr/>
      <dgm:t>
        <a:bodyPr/>
        <a:lstStyle/>
        <a:p>
          <a:endParaRPr lang="en-US"/>
        </a:p>
      </dgm:t>
    </dgm:pt>
    <dgm:pt modelId="{48000E71-1B4D-4920-80A0-45A33FF8E9F7}" type="sibTrans" cxnId="{5D2C46C2-5C14-48E9-BF11-735A864985D6}">
      <dgm:prSet/>
      <dgm:spPr/>
      <dgm:t>
        <a:bodyPr/>
        <a:lstStyle/>
        <a:p>
          <a:endParaRPr lang="en-US"/>
        </a:p>
      </dgm:t>
    </dgm:pt>
    <dgm:pt modelId="{8270CCE5-7FF3-4E3A-9029-3E1CBC9CE23A}">
      <dgm:prSet/>
      <dgm:spPr/>
      <dgm:t>
        <a:bodyPr/>
        <a:lstStyle/>
        <a:p>
          <a:r>
            <a:rPr lang="en-US" b="0" dirty="0" err="1"/>
            <a:t>UploadFileMetaRequest</a:t>
          </a:r>
          <a:r>
            <a:rPr lang="en-US" b="0" dirty="0"/>
            <a:t> – Client sending  the list of all chunk names of a file to controller. </a:t>
          </a:r>
          <a:endParaRPr lang="en-US" dirty="0"/>
        </a:p>
      </dgm:t>
    </dgm:pt>
    <dgm:pt modelId="{3C4C5D8B-3BA9-4ECF-97B3-00613AD7A475}" type="parTrans" cxnId="{13909A74-BA6D-436D-A5C4-A74F41967A04}">
      <dgm:prSet/>
      <dgm:spPr/>
      <dgm:t>
        <a:bodyPr/>
        <a:lstStyle/>
        <a:p>
          <a:endParaRPr lang="en-US"/>
        </a:p>
      </dgm:t>
    </dgm:pt>
    <dgm:pt modelId="{219296BA-5001-4333-84C4-E3304540C658}" type="sibTrans" cxnId="{13909A74-BA6D-436D-A5C4-A74F41967A04}">
      <dgm:prSet/>
      <dgm:spPr/>
      <dgm:t>
        <a:bodyPr/>
        <a:lstStyle/>
        <a:p>
          <a:endParaRPr lang="en-US"/>
        </a:p>
      </dgm:t>
    </dgm:pt>
    <dgm:pt modelId="{32DFC341-C278-4B51-98BB-EFC350655864}">
      <dgm:prSet/>
      <dgm:spPr/>
      <dgm:t>
        <a:bodyPr/>
        <a:lstStyle/>
        <a:p>
          <a:r>
            <a:rPr lang="en-US" b="0" dirty="0" err="1"/>
            <a:t>RetrieveRequest</a:t>
          </a:r>
          <a:r>
            <a:rPr lang="en-US" b="0" dirty="0"/>
            <a:t> - Client  asking the controller about the chunks of a file and their respective nodes.</a:t>
          </a:r>
          <a:endParaRPr lang="en-US" dirty="0"/>
        </a:p>
      </dgm:t>
    </dgm:pt>
    <dgm:pt modelId="{6268EAF3-F943-43BF-A79F-53402BB8A5E1}" type="parTrans" cxnId="{A91054EF-74C1-450B-89BB-5BD5A710E6B0}">
      <dgm:prSet/>
      <dgm:spPr/>
      <dgm:t>
        <a:bodyPr/>
        <a:lstStyle/>
        <a:p>
          <a:endParaRPr lang="en-US"/>
        </a:p>
      </dgm:t>
    </dgm:pt>
    <dgm:pt modelId="{5D42D691-77C2-48DC-9E08-2366C06F9E69}" type="sibTrans" cxnId="{A91054EF-74C1-450B-89BB-5BD5A710E6B0}">
      <dgm:prSet/>
      <dgm:spPr/>
      <dgm:t>
        <a:bodyPr/>
        <a:lstStyle/>
        <a:p>
          <a:endParaRPr lang="en-US"/>
        </a:p>
      </dgm:t>
    </dgm:pt>
    <dgm:pt modelId="{A3EE7185-55E9-4F43-8CC4-457BB54A52CA}">
      <dgm:prSet/>
      <dgm:spPr/>
      <dgm:t>
        <a:bodyPr/>
        <a:lstStyle/>
        <a:p>
          <a:r>
            <a:rPr lang="en-US" b="0" dirty="0" err="1"/>
            <a:t>RetrieveResponse</a:t>
          </a:r>
          <a:r>
            <a:rPr lang="en-US" b="0" dirty="0"/>
            <a:t> – Response of </a:t>
          </a:r>
          <a:r>
            <a:rPr lang="en-US" b="0" dirty="0" err="1"/>
            <a:t>RetrieveRequest</a:t>
          </a:r>
          <a:endParaRPr lang="en-US" dirty="0"/>
        </a:p>
      </dgm:t>
    </dgm:pt>
    <dgm:pt modelId="{B3A9BBB6-7ADB-41AC-9604-FFB47F8F31B2}" type="parTrans" cxnId="{4C6E81B8-4E29-41B1-9185-4C19C7D7494B}">
      <dgm:prSet/>
      <dgm:spPr/>
      <dgm:t>
        <a:bodyPr/>
        <a:lstStyle/>
        <a:p>
          <a:endParaRPr lang="en-US"/>
        </a:p>
      </dgm:t>
    </dgm:pt>
    <dgm:pt modelId="{BB5456A9-ADFC-407C-A5DD-94BE41F2B3A4}" type="sibTrans" cxnId="{4C6E81B8-4E29-41B1-9185-4C19C7D7494B}">
      <dgm:prSet/>
      <dgm:spPr/>
      <dgm:t>
        <a:bodyPr/>
        <a:lstStyle/>
        <a:p>
          <a:endParaRPr lang="en-US"/>
        </a:p>
      </dgm:t>
    </dgm:pt>
    <dgm:pt modelId="{8E8A5AE4-1507-47DD-9D2C-3BEA852D0ED3}">
      <dgm:prSet/>
      <dgm:spPr/>
      <dgm:t>
        <a:bodyPr/>
        <a:lstStyle/>
        <a:p>
          <a:r>
            <a:rPr lang="en-US" b="0" dirty="0" err="1"/>
            <a:t>ChunkRequest</a:t>
          </a:r>
          <a:r>
            <a:rPr lang="en-US" b="0" dirty="0"/>
            <a:t> – Client asking the chunk data from the respective node. </a:t>
          </a:r>
          <a:endParaRPr lang="en-US" dirty="0"/>
        </a:p>
      </dgm:t>
    </dgm:pt>
    <dgm:pt modelId="{A1F37B50-B53A-4EB8-BCBA-D2935E09D650}" type="parTrans" cxnId="{DE5D509A-AB8D-4F5C-9498-7FE589121733}">
      <dgm:prSet/>
      <dgm:spPr/>
      <dgm:t>
        <a:bodyPr/>
        <a:lstStyle/>
        <a:p>
          <a:endParaRPr lang="en-US"/>
        </a:p>
      </dgm:t>
    </dgm:pt>
    <dgm:pt modelId="{48C17361-CFC9-4AAB-8B46-B7945E9DC50B}" type="sibTrans" cxnId="{DE5D509A-AB8D-4F5C-9498-7FE589121733}">
      <dgm:prSet/>
      <dgm:spPr/>
      <dgm:t>
        <a:bodyPr/>
        <a:lstStyle/>
        <a:p>
          <a:endParaRPr lang="en-US"/>
        </a:p>
      </dgm:t>
    </dgm:pt>
    <dgm:pt modelId="{979C895C-B9E8-4D0B-A50E-0BF3778C0E33}">
      <dgm:prSet/>
      <dgm:spPr/>
      <dgm:t>
        <a:bodyPr/>
        <a:lstStyle/>
        <a:p>
          <a:r>
            <a:rPr lang="en-US" b="0" dirty="0" err="1"/>
            <a:t>ChunkResponse</a:t>
          </a:r>
          <a:r>
            <a:rPr lang="en-US" b="0" dirty="0"/>
            <a:t> – Response of </a:t>
          </a:r>
          <a:r>
            <a:rPr lang="en-US" b="0" dirty="0" err="1"/>
            <a:t>ChunkRequest</a:t>
          </a:r>
          <a:endParaRPr lang="en-US" dirty="0"/>
        </a:p>
      </dgm:t>
    </dgm:pt>
    <dgm:pt modelId="{8C1BF20C-E050-4C7F-AAE0-E96C7A5DE5F1}" type="parTrans" cxnId="{765F3F3B-74A5-40AF-A42F-5A29B8A59729}">
      <dgm:prSet/>
      <dgm:spPr/>
      <dgm:t>
        <a:bodyPr/>
        <a:lstStyle/>
        <a:p>
          <a:endParaRPr lang="en-US"/>
        </a:p>
      </dgm:t>
    </dgm:pt>
    <dgm:pt modelId="{B6E9A5D6-DFE1-45A1-8DE0-793328AA321D}" type="sibTrans" cxnId="{765F3F3B-74A5-40AF-A42F-5A29B8A59729}">
      <dgm:prSet/>
      <dgm:spPr/>
      <dgm:t>
        <a:bodyPr/>
        <a:lstStyle/>
        <a:p>
          <a:endParaRPr lang="en-US"/>
        </a:p>
      </dgm:t>
    </dgm:pt>
    <dgm:pt modelId="{FD25E7CC-5DD0-439C-BA31-C16D91312268}">
      <dgm:prSet/>
      <dgm:spPr/>
      <dgm:t>
        <a:bodyPr/>
        <a:lstStyle/>
        <a:p>
          <a:r>
            <a:rPr lang="en-US" b="0" dirty="0" err="1"/>
            <a:t>ListRequest</a:t>
          </a:r>
          <a:r>
            <a:rPr lang="en-US" b="0" dirty="0"/>
            <a:t> – Client asking Controller to send the list of file names to it.</a:t>
          </a:r>
          <a:endParaRPr lang="en-US" dirty="0"/>
        </a:p>
      </dgm:t>
    </dgm:pt>
    <dgm:pt modelId="{C734E80A-E576-4727-9D38-C63A118D4386}" type="parTrans" cxnId="{3FFB6994-33F3-4F17-8B36-6BD42C89ED1A}">
      <dgm:prSet/>
      <dgm:spPr/>
      <dgm:t>
        <a:bodyPr/>
        <a:lstStyle/>
        <a:p>
          <a:endParaRPr lang="en-US"/>
        </a:p>
      </dgm:t>
    </dgm:pt>
    <dgm:pt modelId="{627D2BAC-8B2E-4F56-85B0-85530FE00B93}" type="sibTrans" cxnId="{3FFB6994-33F3-4F17-8B36-6BD42C89ED1A}">
      <dgm:prSet/>
      <dgm:spPr/>
      <dgm:t>
        <a:bodyPr/>
        <a:lstStyle/>
        <a:p>
          <a:endParaRPr lang="en-US"/>
        </a:p>
      </dgm:t>
    </dgm:pt>
    <dgm:pt modelId="{DCE1F4BB-BFBF-4BDD-A5DE-5C75ECB2A58F}">
      <dgm:prSet/>
      <dgm:spPr/>
      <dgm:t>
        <a:bodyPr/>
        <a:lstStyle/>
        <a:p>
          <a:r>
            <a:rPr lang="en-US" b="0" dirty="0" err="1"/>
            <a:t>ListResponse</a:t>
          </a:r>
          <a:r>
            <a:rPr lang="en-US" b="0" dirty="0"/>
            <a:t> – Response of </a:t>
          </a:r>
          <a:r>
            <a:rPr lang="en-US" b="0" dirty="0" err="1"/>
            <a:t>ListResponse</a:t>
          </a:r>
          <a:endParaRPr lang="en-US" dirty="0"/>
        </a:p>
      </dgm:t>
    </dgm:pt>
    <dgm:pt modelId="{25E04AE2-4CC0-426D-B3C3-E6FFAEB3DBE6}" type="parTrans" cxnId="{D9729A14-8FBA-4B8F-8257-189CE3402E30}">
      <dgm:prSet/>
      <dgm:spPr/>
      <dgm:t>
        <a:bodyPr/>
        <a:lstStyle/>
        <a:p>
          <a:endParaRPr lang="en-US"/>
        </a:p>
      </dgm:t>
    </dgm:pt>
    <dgm:pt modelId="{8C64682B-DD09-478A-B7F6-5FB09197EA48}" type="sibTrans" cxnId="{D9729A14-8FBA-4B8F-8257-189CE3402E30}">
      <dgm:prSet/>
      <dgm:spPr/>
      <dgm:t>
        <a:bodyPr/>
        <a:lstStyle/>
        <a:p>
          <a:endParaRPr lang="en-US"/>
        </a:p>
      </dgm:t>
    </dgm:pt>
    <dgm:pt modelId="{9D0E3B67-13D4-42FE-AFC8-E66ACD19F0CA}">
      <dgm:prSet/>
      <dgm:spPr/>
      <dgm:t>
        <a:bodyPr/>
        <a:lstStyle/>
        <a:p>
          <a:r>
            <a:rPr lang="en-US" b="0" dirty="0" err="1"/>
            <a:t>DeleteRequest</a:t>
          </a:r>
          <a:r>
            <a:rPr lang="en-US" b="0" dirty="0"/>
            <a:t> – Client requesting the controller to delete a file</a:t>
          </a:r>
          <a:endParaRPr lang="en-US" dirty="0"/>
        </a:p>
      </dgm:t>
    </dgm:pt>
    <dgm:pt modelId="{DA44EEEF-C8CE-40E5-89CE-004992F01137}" type="parTrans" cxnId="{03CF29C4-68A6-493C-A9B4-B80ECAF83D36}">
      <dgm:prSet/>
      <dgm:spPr/>
      <dgm:t>
        <a:bodyPr/>
        <a:lstStyle/>
        <a:p>
          <a:endParaRPr lang="en-US"/>
        </a:p>
      </dgm:t>
    </dgm:pt>
    <dgm:pt modelId="{6EEC76A7-52B1-46A2-83C9-03834A4332BC}" type="sibTrans" cxnId="{03CF29C4-68A6-493C-A9B4-B80ECAF83D36}">
      <dgm:prSet/>
      <dgm:spPr/>
      <dgm:t>
        <a:bodyPr/>
        <a:lstStyle/>
        <a:p>
          <a:endParaRPr lang="en-US"/>
        </a:p>
      </dgm:t>
    </dgm:pt>
    <dgm:pt modelId="{97DA94A7-0475-4901-A526-AA599ECC19CC}">
      <dgm:prSet/>
      <dgm:spPr/>
      <dgm:t>
        <a:bodyPr/>
        <a:lstStyle/>
        <a:p>
          <a:r>
            <a:rPr lang="en-US" b="0" dirty="0" err="1"/>
            <a:t>DeleteResponse</a:t>
          </a:r>
          <a:r>
            <a:rPr lang="en-US" b="0" dirty="0"/>
            <a:t> – The result of </a:t>
          </a:r>
          <a:r>
            <a:rPr lang="en-US" b="0" dirty="0" err="1"/>
            <a:t>DeleteRequest</a:t>
          </a:r>
          <a:endParaRPr lang="en-US" dirty="0"/>
        </a:p>
      </dgm:t>
    </dgm:pt>
    <dgm:pt modelId="{F9EE6D27-1E07-4897-B936-8C3A20BFDCAA}" type="parTrans" cxnId="{8C9268F7-B70A-4875-9CC8-4819F1E3A400}">
      <dgm:prSet/>
      <dgm:spPr/>
      <dgm:t>
        <a:bodyPr/>
        <a:lstStyle/>
        <a:p>
          <a:endParaRPr lang="en-US"/>
        </a:p>
      </dgm:t>
    </dgm:pt>
    <dgm:pt modelId="{2E4BA31C-6B11-45A5-ADEE-8E8061E06A5E}" type="sibTrans" cxnId="{8C9268F7-B70A-4875-9CC8-4819F1E3A400}">
      <dgm:prSet/>
      <dgm:spPr/>
      <dgm:t>
        <a:bodyPr/>
        <a:lstStyle/>
        <a:p>
          <a:endParaRPr lang="en-US"/>
        </a:p>
      </dgm:t>
    </dgm:pt>
    <dgm:pt modelId="{8C514D28-2D1C-4632-AE34-6C79A6EC5BD1}">
      <dgm:prSet/>
      <dgm:spPr/>
      <dgm:t>
        <a:bodyPr/>
        <a:lstStyle/>
        <a:p>
          <a:r>
            <a:rPr lang="en-US" b="0" dirty="0" err="1"/>
            <a:t>DeleteChunk</a:t>
          </a:r>
          <a:r>
            <a:rPr lang="en-US" b="0" dirty="0"/>
            <a:t> – Client asking the Storage node to delete the chunk</a:t>
          </a:r>
          <a:endParaRPr lang="en-US" dirty="0"/>
        </a:p>
      </dgm:t>
    </dgm:pt>
    <dgm:pt modelId="{3EBB4A0E-A5F9-4CB3-8EBB-3462552E184F}" type="parTrans" cxnId="{E4157C9B-9178-4136-9C18-B128F538D813}">
      <dgm:prSet/>
      <dgm:spPr/>
      <dgm:t>
        <a:bodyPr/>
        <a:lstStyle/>
        <a:p>
          <a:endParaRPr lang="en-US"/>
        </a:p>
      </dgm:t>
    </dgm:pt>
    <dgm:pt modelId="{25F494BF-18DB-4C11-9284-AC44505BF142}" type="sibTrans" cxnId="{E4157C9B-9178-4136-9C18-B128F538D813}">
      <dgm:prSet/>
      <dgm:spPr/>
      <dgm:t>
        <a:bodyPr/>
        <a:lstStyle/>
        <a:p>
          <a:endParaRPr lang="en-US"/>
        </a:p>
      </dgm:t>
    </dgm:pt>
    <dgm:pt modelId="{2081A94B-61F0-40ED-AF34-FAB74731E67E}">
      <dgm:prSet/>
      <dgm:spPr/>
      <dgm:t>
        <a:bodyPr/>
        <a:lstStyle/>
        <a:p>
          <a:r>
            <a:rPr lang="en-US" b="0" dirty="0" err="1"/>
            <a:t>DeleteChunkAck</a:t>
          </a:r>
          <a:r>
            <a:rPr lang="en-US" b="0" dirty="0"/>
            <a:t> – Node informing the controller that chunk X is deleted</a:t>
          </a:r>
          <a:endParaRPr lang="en-US" dirty="0"/>
        </a:p>
      </dgm:t>
    </dgm:pt>
    <dgm:pt modelId="{EB3556E2-2156-4E52-B42C-5FD8FE864B0A}" type="parTrans" cxnId="{B45C6C89-6C28-4D64-B253-D3955098990A}">
      <dgm:prSet/>
      <dgm:spPr/>
      <dgm:t>
        <a:bodyPr/>
        <a:lstStyle/>
        <a:p>
          <a:endParaRPr lang="en-US"/>
        </a:p>
      </dgm:t>
    </dgm:pt>
    <dgm:pt modelId="{2BF345A3-2388-4D1F-9720-A7EE60C0F7B3}" type="sibTrans" cxnId="{B45C6C89-6C28-4D64-B253-D3955098990A}">
      <dgm:prSet/>
      <dgm:spPr/>
      <dgm:t>
        <a:bodyPr/>
        <a:lstStyle/>
        <a:p>
          <a:endParaRPr lang="en-US"/>
        </a:p>
      </dgm:t>
    </dgm:pt>
    <dgm:pt modelId="{CC367102-8F43-48FC-82AC-C86189FFD7CF}">
      <dgm:prSet/>
      <dgm:spPr/>
      <dgm:t>
        <a:bodyPr/>
        <a:lstStyle/>
        <a:p>
          <a:r>
            <a:rPr lang="en-US" b="0" dirty="0" err="1"/>
            <a:t>ChunkProxyPush</a:t>
          </a:r>
          <a:r>
            <a:rPr lang="en-US" b="0" dirty="0"/>
            <a:t> – A node having a corrupted chunk asking the controller to send back a correct copy of chunk from one of the replicas.</a:t>
          </a:r>
          <a:endParaRPr lang="en-US" dirty="0"/>
        </a:p>
      </dgm:t>
    </dgm:pt>
    <dgm:pt modelId="{99BAB21B-A489-42A3-933B-45481B84B6E1}" type="parTrans" cxnId="{032B5384-7CF5-4E58-825B-FE802231F60C}">
      <dgm:prSet/>
      <dgm:spPr/>
      <dgm:t>
        <a:bodyPr/>
        <a:lstStyle/>
        <a:p>
          <a:endParaRPr lang="en-US"/>
        </a:p>
      </dgm:t>
    </dgm:pt>
    <dgm:pt modelId="{F99A05A1-F7FA-4442-89E0-495F62B478D9}" type="sibTrans" cxnId="{032B5384-7CF5-4E58-825B-FE802231F60C}">
      <dgm:prSet/>
      <dgm:spPr/>
      <dgm:t>
        <a:bodyPr/>
        <a:lstStyle/>
        <a:p>
          <a:endParaRPr lang="en-US"/>
        </a:p>
      </dgm:t>
    </dgm:pt>
    <dgm:pt modelId="{7DCBC6C4-5FD9-CB4D-A1F6-A335391B87C0}" type="pres">
      <dgm:prSet presAssocID="{7734E0A5-976D-45BE-B785-6941D1D359B8}" presName="diagram" presStyleCnt="0">
        <dgm:presLayoutVars>
          <dgm:dir/>
          <dgm:resizeHandles val="exact"/>
        </dgm:presLayoutVars>
      </dgm:prSet>
      <dgm:spPr/>
    </dgm:pt>
    <dgm:pt modelId="{01F21616-D884-644B-9885-BFD87A1336DF}" type="pres">
      <dgm:prSet presAssocID="{7E838D99-985C-4DC8-8447-20BFB63718B5}" presName="node" presStyleLbl="node1" presStyleIdx="0" presStyleCnt="22">
        <dgm:presLayoutVars>
          <dgm:bulletEnabled val="1"/>
        </dgm:presLayoutVars>
      </dgm:prSet>
      <dgm:spPr/>
    </dgm:pt>
    <dgm:pt modelId="{D6301E4B-1C61-904F-84DB-5EDD47466EB7}" type="pres">
      <dgm:prSet presAssocID="{A0A9A402-7BC2-43BF-B2BF-78C3DB61A4C5}" presName="sibTrans" presStyleCnt="0"/>
      <dgm:spPr/>
    </dgm:pt>
    <dgm:pt modelId="{F786666C-19A4-3E40-9FCE-DCE8D9C85314}" type="pres">
      <dgm:prSet presAssocID="{428214AB-B44F-4050-8BC7-F49B39E23256}" presName="node" presStyleLbl="node1" presStyleIdx="1" presStyleCnt="22">
        <dgm:presLayoutVars>
          <dgm:bulletEnabled val="1"/>
        </dgm:presLayoutVars>
      </dgm:prSet>
      <dgm:spPr/>
    </dgm:pt>
    <dgm:pt modelId="{2EAEFA43-245C-614A-B45F-9F2080DB5E70}" type="pres">
      <dgm:prSet presAssocID="{459B23FD-F7BB-4C9A-8665-873643702C58}" presName="sibTrans" presStyleCnt="0"/>
      <dgm:spPr/>
    </dgm:pt>
    <dgm:pt modelId="{C9FFFCCD-DE89-D64F-93FB-03842BAF4FD9}" type="pres">
      <dgm:prSet presAssocID="{055883D6-9CDA-48E4-9C39-77C586F5B92B}" presName="node" presStyleLbl="node1" presStyleIdx="2" presStyleCnt="22">
        <dgm:presLayoutVars>
          <dgm:bulletEnabled val="1"/>
        </dgm:presLayoutVars>
      </dgm:prSet>
      <dgm:spPr/>
    </dgm:pt>
    <dgm:pt modelId="{C23A33CD-2A73-054B-98AB-AADCEA871B00}" type="pres">
      <dgm:prSet presAssocID="{F888FCDB-043E-42F0-920C-BE31B7A38CE9}" presName="sibTrans" presStyleCnt="0"/>
      <dgm:spPr/>
    </dgm:pt>
    <dgm:pt modelId="{90261B79-D060-6644-BE2D-E1A07659AA54}" type="pres">
      <dgm:prSet presAssocID="{631C6750-481C-4D1B-8E41-31EA22C3486B}" presName="node" presStyleLbl="node1" presStyleIdx="3" presStyleCnt="22">
        <dgm:presLayoutVars>
          <dgm:bulletEnabled val="1"/>
        </dgm:presLayoutVars>
      </dgm:prSet>
      <dgm:spPr/>
    </dgm:pt>
    <dgm:pt modelId="{6064B5F0-1282-B54D-B799-18E529EE3965}" type="pres">
      <dgm:prSet presAssocID="{BC6B317A-E4CE-4581-86D1-B85E587D747A}" presName="sibTrans" presStyleCnt="0"/>
      <dgm:spPr/>
    </dgm:pt>
    <dgm:pt modelId="{57F5FEC6-8A6B-BF49-B1C2-D75A964FF926}" type="pres">
      <dgm:prSet presAssocID="{4F754096-7376-491E-8C52-F2E91F661BB2}" presName="node" presStyleLbl="node1" presStyleIdx="4" presStyleCnt="22">
        <dgm:presLayoutVars>
          <dgm:bulletEnabled val="1"/>
        </dgm:presLayoutVars>
      </dgm:prSet>
      <dgm:spPr/>
    </dgm:pt>
    <dgm:pt modelId="{EB7062F7-7A53-BF48-ABB6-0418FEDF5BC1}" type="pres">
      <dgm:prSet presAssocID="{20D8F996-369E-45AC-96AD-C20B5C09AE20}" presName="sibTrans" presStyleCnt="0"/>
      <dgm:spPr/>
    </dgm:pt>
    <dgm:pt modelId="{AFDA2C4A-86DE-A942-BDF4-5C6C8328E6EA}" type="pres">
      <dgm:prSet presAssocID="{CF777D4F-123F-4570-9B87-D9762643C0BE}" presName="node" presStyleLbl="node1" presStyleIdx="5" presStyleCnt="22">
        <dgm:presLayoutVars>
          <dgm:bulletEnabled val="1"/>
        </dgm:presLayoutVars>
      </dgm:prSet>
      <dgm:spPr/>
    </dgm:pt>
    <dgm:pt modelId="{EE2F943F-83D7-2740-9BDE-946C461077E6}" type="pres">
      <dgm:prSet presAssocID="{080C64C6-CEF5-4DE0-9834-5845AC15F663}" presName="sibTrans" presStyleCnt="0"/>
      <dgm:spPr/>
    </dgm:pt>
    <dgm:pt modelId="{9FA605C2-A1FE-1B47-870D-C8B9F203624F}" type="pres">
      <dgm:prSet presAssocID="{C3A9330B-C797-41AB-AD35-96D400CB47FD}" presName="node" presStyleLbl="node1" presStyleIdx="6" presStyleCnt="22">
        <dgm:presLayoutVars>
          <dgm:bulletEnabled val="1"/>
        </dgm:presLayoutVars>
      </dgm:prSet>
      <dgm:spPr/>
    </dgm:pt>
    <dgm:pt modelId="{CC9FA781-C06B-D94C-BB52-2D184BC804F0}" type="pres">
      <dgm:prSet presAssocID="{449E9921-42A4-4D3C-AD62-C7AE637215B5}" presName="sibTrans" presStyleCnt="0"/>
      <dgm:spPr/>
    </dgm:pt>
    <dgm:pt modelId="{E45D3945-5B56-AB4D-A688-458A072B1F96}" type="pres">
      <dgm:prSet presAssocID="{668CC876-26F1-41BE-9E4A-324161CE5EF5}" presName="node" presStyleLbl="node1" presStyleIdx="7" presStyleCnt="22">
        <dgm:presLayoutVars>
          <dgm:bulletEnabled val="1"/>
        </dgm:presLayoutVars>
      </dgm:prSet>
      <dgm:spPr/>
    </dgm:pt>
    <dgm:pt modelId="{2A0BC5D4-CF2E-6B40-97C1-2215AE5D0AE6}" type="pres">
      <dgm:prSet presAssocID="{FDEFBE5F-09E3-4AC6-B0CA-94C4A00360B5}" presName="sibTrans" presStyleCnt="0"/>
      <dgm:spPr/>
    </dgm:pt>
    <dgm:pt modelId="{C5964A35-2041-2747-99D9-F6987C73D4F6}" type="pres">
      <dgm:prSet presAssocID="{EEC22E68-03A3-4C0F-8DF4-61A93CCA5A1F}" presName="node" presStyleLbl="node1" presStyleIdx="8" presStyleCnt="22">
        <dgm:presLayoutVars>
          <dgm:bulletEnabled val="1"/>
        </dgm:presLayoutVars>
      </dgm:prSet>
      <dgm:spPr/>
    </dgm:pt>
    <dgm:pt modelId="{CF8804FF-B54B-F848-8C84-498CFCC33A26}" type="pres">
      <dgm:prSet presAssocID="{BC5C5D1C-98D5-4161-89E4-B79D8B619E42}" presName="sibTrans" presStyleCnt="0"/>
      <dgm:spPr/>
    </dgm:pt>
    <dgm:pt modelId="{A961FCF0-9623-BF41-A043-7D466B67F8F6}" type="pres">
      <dgm:prSet presAssocID="{971C054A-3686-4A84-BD11-E74159418800}" presName="node" presStyleLbl="node1" presStyleIdx="9" presStyleCnt="22">
        <dgm:presLayoutVars>
          <dgm:bulletEnabled val="1"/>
        </dgm:presLayoutVars>
      </dgm:prSet>
      <dgm:spPr/>
    </dgm:pt>
    <dgm:pt modelId="{B4530FB3-16FB-B74C-A213-0282F9D43B28}" type="pres">
      <dgm:prSet presAssocID="{48000E71-1B4D-4920-80A0-45A33FF8E9F7}" presName="sibTrans" presStyleCnt="0"/>
      <dgm:spPr/>
    </dgm:pt>
    <dgm:pt modelId="{90EFCEA8-F927-F045-824D-B69BF6B7D7C6}" type="pres">
      <dgm:prSet presAssocID="{8270CCE5-7FF3-4E3A-9029-3E1CBC9CE23A}" presName="node" presStyleLbl="node1" presStyleIdx="10" presStyleCnt="22">
        <dgm:presLayoutVars>
          <dgm:bulletEnabled val="1"/>
        </dgm:presLayoutVars>
      </dgm:prSet>
      <dgm:spPr/>
    </dgm:pt>
    <dgm:pt modelId="{553DF300-EA3B-DD47-8D4F-95D783079406}" type="pres">
      <dgm:prSet presAssocID="{219296BA-5001-4333-84C4-E3304540C658}" presName="sibTrans" presStyleCnt="0"/>
      <dgm:spPr/>
    </dgm:pt>
    <dgm:pt modelId="{B7016F92-A54D-864F-A6F3-EA7082FB6D72}" type="pres">
      <dgm:prSet presAssocID="{32DFC341-C278-4B51-98BB-EFC350655864}" presName="node" presStyleLbl="node1" presStyleIdx="11" presStyleCnt="22">
        <dgm:presLayoutVars>
          <dgm:bulletEnabled val="1"/>
        </dgm:presLayoutVars>
      </dgm:prSet>
      <dgm:spPr/>
    </dgm:pt>
    <dgm:pt modelId="{2A9E0266-9BF2-894D-8381-61B0BDB390E6}" type="pres">
      <dgm:prSet presAssocID="{5D42D691-77C2-48DC-9E08-2366C06F9E69}" presName="sibTrans" presStyleCnt="0"/>
      <dgm:spPr/>
    </dgm:pt>
    <dgm:pt modelId="{D5616EBE-BB8F-BA46-8397-1AA0399B3572}" type="pres">
      <dgm:prSet presAssocID="{A3EE7185-55E9-4F43-8CC4-457BB54A52CA}" presName="node" presStyleLbl="node1" presStyleIdx="12" presStyleCnt="22">
        <dgm:presLayoutVars>
          <dgm:bulletEnabled val="1"/>
        </dgm:presLayoutVars>
      </dgm:prSet>
      <dgm:spPr/>
    </dgm:pt>
    <dgm:pt modelId="{AB6122EE-6F08-FC4D-A5FD-F0409D7F244D}" type="pres">
      <dgm:prSet presAssocID="{BB5456A9-ADFC-407C-A5DD-94BE41F2B3A4}" presName="sibTrans" presStyleCnt="0"/>
      <dgm:spPr/>
    </dgm:pt>
    <dgm:pt modelId="{2F8A1A71-E560-3249-82A1-ADC418BE4264}" type="pres">
      <dgm:prSet presAssocID="{8E8A5AE4-1507-47DD-9D2C-3BEA852D0ED3}" presName="node" presStyleLbl="node1" presStyleIdx="13" presStyleCnt="22">
        <dgm:presLayoutVars>
          <dgm:bulletEnabled val="1"/>
        </dgm:presLayoutVars>
      </dgm:prSet>
      <dgm:spPr/>
    </dgm:pt>
    <dgm:pt modelId="{59C87B0F-F533-5143-AEBA-E0B1BFDDF947}" type="pres">
      <dgm:prSet presAssocID="{48C17361-CFC9-4AAB-8B46-B7945E9DC50B}" presName="sibTrans" presStyleCnt="0"/>
      <dgm:spPr/>
    </dgm:pt>
    <dgm:pt modelId="{A925FA30-DC62-4A42-94D6-3600ACBD6D46}" type="pres">
      <dgm:prSet presAssocID="{979C895C-B9E8-4D0B-A50E-0BF3778C0E33}" presName="node" presStyleLbl="node1" presStyleIdx="14" presStyleCnt="22">
        <dgm:presLayoutVars>
          <dgm:bulletEnabled val="1"/>
        </dgm:presLayoutVars>
      </dgm:prSet>
      <dgm:spPr/>
    </dgm:pt>
    <dgm:pt modelId="{9DAEAA85-999B-524C-B875-BE2AD45B47C7}" type="pres">
      <dgm:prSet presAssocID="{B6E9A5D6-DFE1-45A1-8DE0-793328AA321D}" presName="sibTrans" presStyleCnt="0"/>
      <dgm:spPr/>
    </dgm:pt>
    <dgm:pt modelId="{2CF1E77F-CB68-5A4C-AA6B-CC18DC0992E5}" type="pres">
      <dgm:prSet presAssocID="{FD25E7CC-5DD0-439C-BA31-C16D91312268}" presName="node" presStyleLbl="node1" presStyleIdx="15" presStyleCnt="22">
        <dgm:presLayoutVars>
          <dgm:bulletEnabled val="1"/>
        </dgm:presLayoutVars>
      </dgm:prSet>
      <dgm:spPr/>
    </dgm:pt>
    <dgm:pt modelId="{07458838-5244-7F47-893E-4BB92DB63FD3}" type="pres">
      <dgm:prSet presAssocID="{627D2BAC-8B2E-4F56-85B0-85530FE00B93}" presName="sibTrans" presStyleCnt="0"/>
      <dgm:spPr/>
    </dgm:pt>
    <dgm:pt modelId="{7EB5CD7E-5123-8043-BAEE-C4F897332C48}" type="pres">
      <dgm:prSet presAssocID="{DCE1F4BB-BFBF-4BDD-A5DE-5C75ECB2A58F}" presName="node" presStyleLbl="node1" presStyleIdx="16" presStyleCnt="22">
        <dgm:presLayoutVars>
          <dgm:bulletEnabled val="1"/>
        </dgm:presLayoutVars>
      </dgm:prSet>
      <dgm:spPr/>
    </dgm:pt>
    <dgm:pt modelId="{00767C57-E23C-B840-99A7-A34DC4D7ACF7}" type="pres">
      <dgm:prSet presAssocID="{8C64682B-DD09-478A-B7F6-5FB09197EA48}" presName="sibTrans" presStyleCnt="0"/>
      <dgm:spPr/>
    </dgm:pt>
    <dgm:pt modelId="{6F0B03E5-04F7-A84B-966A-2A5DEC74FC93}" type="pres">
      <dgm:prSet presAssocID="{9D0E3B67-13D4-42FE-AFC8-E66ACD19F0CA}" presName="node" presStyleLbl="node1" presStyleIdx="17" presStyleCnt="22">
        <dgm:presLayoutVars>
          <dgm:bulletEnabled val="1"/>
        </dgm:presLayoutVars>
      </dgm:prSet>
      <dgm:spPr/>
    </dgm:pt>
    <dgm:pt modelId="{26AB7359-63C4-594F-A851-A815A063C0C2}" type="pres">
      <dgm:prSet presAssocID="{6EEC76A7-52B1-46A2-83C9-03834A4332BC}" presName="sibTrans" presStyleCnt="0"/>
      <dgm:spPr/>
    </dgm:pt>
    <dgm:pt modelId="{C04EF6C4-D963-EE41-AF5F-29C42A66627B}" type="pres">
      <dgm:prSet presAssocID="{97DA94A7-0475-4901-A526-AA599ECC19CC}" presName="node" presStyleLbl="node1" presStyleIdx="18" presStyleCnt="22">
        <dgm:presLayoutVars>
          <dgm:bulletEnabled val="1"/>
        </dgm:presLayoutVars>
      </dgm:prSet>
      <dgm:spPr/>
    </dgm:pt>
    <dgm:pt modelId="{C0918C59-462A-7E43-8380-F7247EA55EA1}" type="pres">
      <dgm:prSet presAssocID="{2E4BA31C-6B11-45A5-ADEE-8E8061E06A5E}" presName="sibTrans" presStyleCnt="0"/>
      <dgm:spPr/>
    </dgm:pt>
    <dgm:pt modelId="{9AAED663-4F1E-174A-87DB-A0EA9F20EBF1}" type="pres">
      <dgm:prSet presAssocID="{8C514D28-2D1C-4632-AE34-6C79A6EC5BD1}" presName="node" presStyleLbl="node1" presStyleIdx="19" presStyleCnt="22">
        <dgm:presLayoutVars>
          <dgm:bulletEnabled val="1"/>
        </dgm:presLayoutVars>
      </dgm:prSet>
      <dgm:spPr/>
    </dgm:pt>
    <dgm:pt modelId="{5D2EBB5D-B4AD-7B47-9143-321525522A0C}" type="pres">
      <dgm:prSet presAssocID="{25F494BF-18DB-4C11-9284-AC44505BF142}" presName="sibTrans" presStyleCnt="0"/>
      <dgm:spPr/>
    </dgm:pt>
    <dgm:pt modelId="{0146C2DA-5A39-D244-8A15-743C1ABD63D6}" type="pres">
      <dgm:prSet presAssocID="{2081A94B-61F0-40ED-AF34-FAB74731E67E}" presName="node" presStyleLbl="node1" presStyleIdx="20" presStyleCnt="22">
        <dgm:presLayoutVars>
          <dgm:bulletEnabled val="1"/>
        </dgm:presLayoutVars>
      </dgm:prSet>
      <dgm:spPr/>
    </dgm:pt>
    <dgm:pt modelId="{40E73249-4EA8-7048-9353-30C17AF9EFFA}" type="pres">
      <dgm:prSet presAssocID="{2BF345A3-2388-4D1F-9720-A7EE60C0F7B3}" presName="sibTrans" presStyleCnt="0"/>
      <dgm:spPr/>
    </dgm:pt>
    <dgm:pt modelId="{ABDEA2A2-5287-B04E-81DF-A70F33148198}" type="pres">
      <dgm:prSet presAssocID="{CC367102-8F43-48FC-82AC-C86189FFD7CF}" presName="node" presStyleLbl="node1" presStyleIdx="21" presStyleCnt="22">
        <dgm:presLayoutVars>
          <dgm:bulletEnabled val="1"/>
        </dgm:presLayoutVars>
      </dgm:prSet>
      <dgm:spPr/>
    </dgm:pt>
  </dgm:ptLst>
  <dgm:cxnLst>
    <dgm:cxn modelId="{1AD9D400-45B0-B546-B04E-DAA7A0D38F81}" type="presOf" srcId="{2081A94B-61F0-40ED-AF34-FAB74731E67E}" destId="{0146C2DA-5A39-D244-8A15-743C1ABD63D6}" srcOrd="0" destOrd="0" presId="urn:microsoft.com/office/officeart/2005/8/layout/default"/>
    <dgm:cxn modelId="{10DC8412-DB43-8F45-958A-14982EE59B96}" type="presOf" srcId="{C3A9330B-C797-41AB-AD35-96D400CB47FD}" destId="{9FA605C2-A1FE-1B47-870D-C8B9F203624F}" srcOrd="0" destOrd="0" presId="urn:microsoft.com/office/officeart/2005/8/layout/default"/>
    <dgm:cxn modelId="{D9729A14-8FBA-4B8F-8257-189CE3402E30}" srcId="{7734E0A5-976D-45BE-B785-6941D1D359B8}" destId="{DCE1F4BB-BFBF-4BDD-A5DE-5C75ECB2A58F}" srcOrd="16" destOrd="0" parTransId="{25E04AE2-4CC0-426D-B3C3-E6FFAEB3DBE6}" sibTransId="{8C64682B-DD09-478A-B7F6-5FB09197EA48}"/>
    <dgm:cxn modelId="{93E26E18-0CEE-5A42-A002-8EF0879AB37C}" type="presOf" srcId="{055883D6-9CDA-48E4-9C39-77C586F5B92B}" destId="{C9FFFCCD-DE89-D64F-93FB-03842BAF4FD9}" srcOrd="0" destOrd="0" presId="urn:microsoft.com/office/officeart/2005/8/layout/default"/>
    <dgm:cxn modelId="{3847CE1A-28BD-4172-9432-8533D9B0A947}" srcId="{7734E0A5-976D-45BE-B785-6941D1D359B8}" destId="{EEC22E68-03A3-4C0F-8DF4-61A93CCA5A1F}" srcOrd="8" destOrd="0" parTransId="{12C3AA6A-A2B8-4121-AAF6-35F620013E11}" sibTransId="{BC5C5D1C-98D5-4161-89E4-B79D8B619E42}"/>
    <dgm:cxn modelId="{C559431D-696B-CC42-A16E-C8FAE2E20699}" type="presOf" srcId="{4F754096-7376-491E-8C52-F2E91F661BB2}" destId="{57F5FEC6-8A6B-BF49-B1C2-D75A964FF926}" srcOrd="0" destOrd="0" presId="urn:microsoft.com/office/officeart/2005/8/layout/default"/>
    <dgm:cxn modelId="{6523C325-F7EB-4C32-AB27-D2CF622D9B36}" srcId="{7734E0A5-976D-45BE-B785-6941D1D359B8}" destId="{C3A9330B-C797-41AB-AD35-96D400CB47FD}" srcOrd="6" destOrd="0" parTransId="{D04AA8E8-CE85-496E-84BF-9FA790A8C5C6}" sibTransId="{449E9921-42A4-4D3C-AD62-C7AE637215B5}"/>
    <dgm:cxn modelId="{765F3F3B-74A5-40AF-A42F-5A29B8A59729}" srcId="{7734E0A5-976D-45BE-B785-6941D1D359B8}" destId="{979C895C-B9E8-4D0B-A50E-0BF3778C0E33}" srcOrd="14" destOrd="0" parTransId="{8C1BF20C-E050-4C7F-AAE0-E96C7A5DE5F1}" sibTransId="{B6E9A5D6-DFE1-45A1-8DE0-793328AA321D}"/>
    <dgm:cxn modelId="{C703823B-7767-4168-A9C0-308BE4D66539}" srcId="{7734E0A5-976D-45BE-B785-6941D1D359B8}" destId="{7E838D99-985C-4DC8-8447-20BFB63718B5}" srcOrd="0" destOrd="0" parTransId="{80FAFE7D-282A-4FDD-8303-593C53C9E2A9}" sibTransId="{A0A9A402-7BC2-43BF-B2BF-78C3DB61A4C5}"/>
    <dgm:cxn modelId="{929B0243-198A-4069-86C2-A8F0E9B8C411}" srcId="{7734E0A5-976D-45BE-B785-6941D1D359B8}" destId="{668CC876-26F1-41BE-9E4A-324161CE5EF5}" srcOrd="7" destOrd="0" parTransId="{8A8866EC-71A9-4224-AB8B-1AAAFB508D45}" sibTransId="{FDEFBE5F-09E3-4AC6-B0CA-94C4A00360B5}"/>
    <dgm:cxn modelId="{7D7DA74A-6DB9-E64E-87CB-6E3664B65DFD}" type="presOf" srcId="{CF777D4F-123F-4570-9B87-D9762643C0BE}" destId="{AFDA2C4A-86DE-A942-BDF4-5C6C8328E6EA}" srcOrd="0" destOrd="0" presId="urn:microsoft.com/office/officeart/2005/8/layout/default"/>
    <dgm:cxn modelId="{3DD8A550-4BFA-B748-8FEC-4CDC99E228FF}" type="presOf" srcId="{971C054A-3686-4A84-BD11-E74159418800}" destId="{A961FCF0-9623-BF41-A043-7D466B67F8F6}" srcOrd="0" destOrd="0" presId="urn:microsoft.com/office/officeart/2005/8/layout/default"/>
    <dgm:cxn modelId="{62518652-0FF6-43E1-BBBF-ACB547646421}" srcId="{7734E0A5-976D-45BE-B785-6941D1D359B8}" destId="{CF777D4F-123F-4570-9B87-D9762643C0BE}" srcOrd="5" destOrd="0" parTransId="{388FEB4A-9646-4B40-8B7A-CCA76B1CCDA7}" sibTransId="{080C64C6-CEF5-4DE0-9834-5845AC15F663}"/>
    <dgm:cxn modelId="{0980EB54-C7C7-4D79-8667-298B02652807}" srcId="{7734E0A5-976D-45BE-B785-6941D1D359B8}" destId="{055883D6-9CDA-48E4-9C39-77C586F5B92B}" srcOrd="2" destOrd="0" parTransId="{BF38CCAD-46DA-4E8C-8E7B-B6F10DF0A332}" sibTransId="{F888FCDB-043E-42F0-920C-BE31B7A38CE9}"/>
    <dgm:cxn modelId="{631F5261-37AC-A24B-B46A-C18A64DC89C2}" type="presOf" srcId="{8270CCE5-7FF3-4E3A-9029-3E1CBC9CE23A}" destId="{90EFCEA8-F927-F045-824D-B69BF6B7D7C6}" srcOrd="0" destOrd="0" presId="urn:microsoft.com/office/officeart/2005/8/layout/default"/>
    <dgm:cxn modelId="{D6B7E462-F680-4CA1-BD9C-1DB6CBA23275}" srcId="{7734E0A5-976D-45BE-B785-6941D1D359B8}" destId="{631C6750-481C-4D1B-8E41-31EA22C3486B}" srcOrd="3" destOrd="0" parTransId="{9C4D3690-D069-4F6F-A880-FCE441AE30A1}" sibTransId="{BC6B317A-E4CE-4581-86D1-B85E587D747A}"/>
    <dgm:cxn modelId="{F7FBDF68-118C-5746-90C6-BA97C9FCAB1B}" type="presOf" srcId="{FD25E7CC-5DD0-439C-BA31-C16D91312268}" destId="{2CF1E77F-CB68-5A4C-AA6B-CC18DC0992E5}" srcOrd="0" destOrd="0" presId="urn:microsoft.com/office/officeart/2005/8/layout/default"/>
    <dgm:cxn modelId="{11206C6C-239B-AE41-BC5B-67AD2DC9DF2C}" type="presOf" srcId="{DCE1F4BB-BFBF-4BDD-A5DE-5C75ECB2A58F}" destId="{7EB5CD7E-5123-8043-BAEE-C4F897332C48}" srcOrd="0" destOrd="0" presId="urn:microsoft.com/office/officeart/2005/8/layout/default"/>
    <dgm:cxn modelId="{4FB79871-B19C-48DA-94BC-E5F674FDFE76}" srcId="{7734E0A5-976D-45BE-B785-6941D1D359B8}" destId="{4F754096-7376-491E-8C52-F2E91F661BB2}" srcOrd="4" destOrd="0" parTransId="{6C33896F-20EB-4A1E-BB6A-6EDCFF91CB11}" sibTransId="{20D8F996-369E-45AC-96AD-C20B5C09AE20}"/>
    <dgm:cxn modelId="{7C27AB72-6767-184A-BB3B-A917050BC1E7}" type="presOf" srcId="{8C514D28-2D1C-4632-AE34-6C79A6EC5BD1}" destId="{9AAED663-4F1E-174A-87DB-A0EA9F20EBF1}" srcOrd="0" destOrd="0" presId="urn:microsoft.com/office/officeart/2005/8/layout/default"/>
    <dgm:cxn modelId="{13909A74-BA6D-436D-A5C4-A74F41967A04}" srcId="{7734E0A5-976D-45BE-B785-6941D1D359B8}" destId="{8270CCE5-7FF3-4E3A-9029-3E1CBC9CE23A}" srcOrd="10" destOrd="0" parTransId="{3C4C5D8B-3BA9-4ECF-97B3-00613AD7A475}" sibTransId="{219296BA-5001-4333-84C4-E3304540C658}"/>
    <dgm:cxn modelId="{16E90975-F2B7-E043-B628-D1B3772886C9}" type="presOf" srcId="{979C895C-B9E8-4D0B-A50E-0BF3778C0E33}" destId="{A925FA30-DC62-4A42-94D6-3600ACBD6D46}" srcOrd="0" destOrd="0" presId="urn:microsoft.com/office/officeart/2005/8/layout/default"/>
    <dgm:cxn modelId="{9C170D78-B0F2-1C46-944F-5A64115DFBEB}" type="presOf" srcId="{32DFC341-C278-4B51-98BB-EFC350655864}" destId="{B7016F92-A54D-864F-A6F3-EA7082FB6D72}" srcOrd="0" destOrd="0" presId="urn:microsoft.com/office/officeart/2005/8/layout/default"/>
    <dgm:cxn modelId="{032B5384-7CF5-4E58-825B-FE802231F60C}" srcId="{7734E0A5-976D-45BE-B785-6941D1D359B8}" destId="{CC367102-8F43-48FC-82AC-C86189FFD7CF}" srcOrd="21" destOrd="0" parTransId="{99BAB21B-A489-42A3-933B-45481B84B6E1}" sibTransId="{F99A05A1-F7FA-4442-89E0-495F62B478D9}"/>
    <dgm:cxn modelId="{B45C6C89-6C28-4D64-B253-D3955098990A}" srcId="{7734E0A5-976D-45BE-B785-6941D1D359B8}" destId="{2081A94B-61F0-40ED-AF34-FAB74731E67E}" srcOrd="20" destOrd="0" parTransId="{EB3556E2-2156-4E52-B42C-5FD8FE864B0A}" sibTransId="{2BF345A3-2388-4D1F-9720-A7EE60C0F7B3}"/>
    <dgm:cxn modelId="{9031D790-83C4-614C-87C5-757E8E4A05EB}" type="presOf" srcId="{EEC22E68-03A3-4C0F-8DF4-61A93CCA5A1F}" destId="{C5964A35-2041-2747-99D9-F6987C73D4F6}" srcOrd="0" destOrd="0" presId="urn:microsoft.com/office/officeart/2005/8/layout/default"/>
    <dgm:cxn modelId="{3FFB6994-33F3-4F17-8B36-6BD42C89ED1A}" srcId="{7734E0A5-976D-45BE-B785-6941D1D359B8}" destId="{FD25E7CC-5DD0-439C-BA31-C16D91312268}" srcOrd="15" destOrd="0" parTransId="{C734E80A-E576-4727-9D38-C63A118D4386}" sibTransId="{627D2BAC-8B2E-4F56-85B0-85530FE00B93}"/>
    <dgm:cxn modelId="{DE5D509A-AB8D-4F5C-9498-7FE589121733}" srcId="{7734E0A5-976D-45BE-B785-6941D1D359B8}" destId="{8E8A5AE4-1507-47DD-9D2C-3BEA852D0ED3}" srcOrd="13" destOrd="0" parTransId="{A1F37B50-B53A-4EB8-BCBA-D2935E09D650}" sibTransId="{48C17361-CFC9-4AAB-8B46-B7945E9DC50B}"/>
    <dgm:cxn modelId="{E4157C9B-9178-4136-9C18-B128F538D813}" srcId="{7734E0A5-976D-45BE-B785-6941D1D359B8}" destId="{8C514D28-2D1C-4632-AE34-6C79A6EC5BD1}" srcOrd="19" destOrd="0" parTransId="{3EBB4A0E-A5F9-4CB3-8EBB-3462552E184F}" sibTransId="{25F494BF-18DB-4C11-9284-AC44505BF142}"/>
    <dgm:cxn modelId="{5D5D66AB-81FB-6D4A-A041-49A658F31137}" type="presOf" srcId="{631C6750-481C-4D1B-8E41-31EA22C3486B}" destId="{90261B79-D060-6644-BE2D-E1A07659AA54}" srcOrd="0" destOrd="0" presId="urn:microsoft.com/office/officeart/2005/8/layout/default"/>
    <dgm:cxn modelId="{4C6E81B8-4E29-41B1-9185-4C19C7D7494B}" srcId="{7734E0A5-976D-45BE-B785-6941D1D359B8}" destId="{A3EE7185-55E9-4F43-8CC4-457BB54A52CA}" srcOrd="12" destOrd="0" parTransId="{B3A9BBB6-7ADB-41AC-9604-FFB47F8F31B2}" sibTransId="{BB5456A9-ADFC-407C-A5DD-94BE41F2B3A4}"/>
    <dgm:cxn modelId="{D5FB57B9-FF7D-E34D-9BA1-A0567B67AC13}" type="presOf" srcId="{7734E0A5-976D-45BE-B785-6941D1D359B8}" destId="{7DCBC6C4-5FD9-CB4D-A1F6-A335391B87C0}" srcOrd="0" destOrd="0" presId="urn:microsoft.com/office/officeart/2005/8/layout/default"/>
    <dgm:cxn modelId="{0F1148BA-8765-4A4A-B600-E7613A1B8612}" srcId="{7734E0A5-976D-45BE-B785-6941D1D359B8}" destId="{428214AB-B44F-4050-8BC7-F49B39E23256}" srcOrd="1" destOrd="0" parTransId="{0BC6E556-338D-494D-B08E-29A7BDF78C36}" sibTransId="{459B23FD-F7BB-4C9A-8665-873643702C58}"/>
    <dgm:cxn modelId="{35954ABD-8B67-BF46-8EB6-1A9EC6092195}" type="presOf" srcId="{97DA94A7-0475-4901-A526-AA599ECC19CC}" destId="{C04EF6C4-D963-EE41-AF5F-29C42A66627B}" srcOrd="0" destOrd="0" presId="urn:microsoft.com/office/officeart/2005/8/layout/default"/>
    <dgm:cxn modelId="{5D2C46C2-5C14-48E9-BF11-735A864985D6}" srcId="{7734E0A5-976D-45BE-B785-6941D1D359B8}" destId="{971C054A-3686-4A84-BD11-E74159418800}" srcOrd="9" destOrd="0" parTransId="{9DBADBFE-59A9-4F7E-BDB7-63F7DB671F3D}" sibTransId="{48000E71-1B4D-4920-80A0-45A33FF8E9F7}"/>
    <dgm:cxn modelId="{03CF29C4-68A6-493C-A9B4-B80ECAF83D36}" srcId="{7734E0A5-976D-45BE-B785-6941D1D359B8}" destId="{9D0E3B67-13D4-42FE-AFC8-E66ACD19F0CA}" srcOrd="17" destOrd="0" parTransId="{DA44EEEF-C8CE-40E5-89CE-004992F01137}" sibTransId="{6EEC76A7-52B1-46A2-83C9-03834A4332BC}"/>
    <dgm:cxn modelId="{158AD8C4-8AA1-BE46-8C6F-1FD76B99C729}" type="presOf" srcId="{428214AB-B44F-4050-8BC7-F49B39E23256}" destId="{F786666C-19A4-3E40-9FCE-DCE8D9C85314}" srcOrd="0" destOrd="0" presId="urn:microsoft.com/office/officeart/2005/8/layout/default"/>
    <dgm:cxn modelId="{AD02F7C5-A750-5443-87F2-6D4048411D00}" type="presOf" srcId="{7E838D99-985C-4DC8-8447-20BFB63718B5}" destId="{01F21616-D884-644B-9885-BFD87A1336DF}" srcOrd="0" destOrd="0" presId="urn:microsoft.com/office/officeart/2005/8/layout/default"/>
    <dgm:cxn modelId="{000FEEDC-FC6F-F04D-B6C9-CE4C882463AD}" type="presOf" srcId="{CC367102-8F43-48FC-82AC-C86189FFD7CF}" destId="{ABDEA2A2-5287-B04E-81DF-A70F33148198}" srcOrd="0" destOrd="0" presId="urn:microsoft.com/office/officeart/2005/8/layout/default"/>
    <dgm:cxn modelId="{2832BBE3-7E7F-3941-8AFA-ED6811D7AEF9}" type="presOf" srcId="{8E8A5AE4-1507-47DD-9D2C-3BEA852D0ED3}" destId="{2F8A1A71-E560-3249-82A1-ADC418BE4264}" srcOrd="0" destOrd="0" presId="urn:microsoft.com/office/officeart/2005/8/layout/default"/>
    <dgm:cxn modelId="{ACB88DE8-5167-B64C-85CC-FE490E0F7543}" type="presOf" srcId="{A3EE7185-55E9-4F43-8CC4-457BB54A52CA}" destId="{D5616EBE-BB8F-BA46-8397-1AA0399B3572}" srcOrd="0" destOrd="0" presId="urn:microsoft.com/office/officeart/2005/8/layout/default"/>
    <dgm:cxn modelId="{788DC2EE-8504-2445-B700-B66B503F02E7}" type="presOf" srcId="{9D0E3B67-13D4-42FE-AFC8-E66ACD19F0CA}" destId="{6F0B03E5-04F7-A84B-966A-2A5DEC74FC93}" srcOrd="0" destOrd="0" presId="urn:microsoft.com/office/officeart/2005/8/layout/default"/>
    <dgm:cxn modelId="{A91054EF-74C1-450B-89BB-5BD5A710E6B0}" srcId="{7734E0A5-976D-45BE-B785-6941D1D359B8}" destId="{32DFC341-C278-4B51-98BB-EFC350655864}" srcOrd="11" destOrd="0" parTransId="{6268EAF3-F943-43BF-A79F-53402BB8A5E1}" sibTransId="{5D42D691-77C2-48DC-9E08-2366C06F9E69}"/>
    <dgm:cxn modelId="{F3C351F5-4F10-654E-8C78-C2E0B63DD5EF}" type="presOf" srcId="{668CC876-26F1-41BE-9E4A-324161CE5EF5}" destId="{E45D3945-5B56-AB4D-A688-458A072B1F96}" srcOrd="0" destOrd="0" presId="urn:microsoft.com/office/officeart/2005/8/layout/default"/>
    <dgm:cxn modelId="{8C9268F7-B70A-4875-9CC8-4819F1E3A400}" srcId="{7734E0A5-976D-45BE-B785-6941D1D359B8}" destId="{97DA94A7-0475-4901-A526-AA599ECC19CC}" srcOrd="18" destOrd="0" parTransId="{F9EE6D27-1E07-4897-B936-8C3A20BFDCAA}" sibTransId="{2E4BA31C-6B11-45A5-ADEE-8E8061E06A5E}"/>
    <dgm:cxn modelId="{984CB23D-A716-324A-A7E0-9D9005AEC224}" type="presParOf" srcId="{7DCBC6C4-5FD9-CB4D-A1F6-A335391B87C0}" destId="{01F21616-D884-644B-9885-BFD87A1336DF}" srcOrd="0" destOrd="0" presId="urn:microsoft.com/office/officeart/2005/8/layout/default"/>
    <dgm:cxn modelId="{BC982AFC-B6FC-E545-ACD0-EF34CE48534B}" type="presParOf" srcId="{7DCBC6C4-5FD9-CB4D-A1F6-A335391B87C0}" destId="{D6301E4B-1C61-904F-84DB-5EDD47466EB7}" srcOrd="1" destOrd="0" presId="urn:microsoft.com/office/officeart/2005/8/layout/default"/>
    <dgm:cxn modelId="{65E3B092-D538-AC4A-B404-5471D86F33BF}" type="presParOf" srcId="{7DCBC6C4-5FD9-CB4D-A1F6-A335391B87C0}" destId="{F786666C-19A4-3E40-9FCE-DCE8D9C85314}" srcOrd="2" destOrd="0" presId="urn:microsoft.com/office/officeart/2005/8/layout/default"/>
    <dgm:cxn modelId="{7DAC6838-B682-D143-A413-DEF5FF5B97B5}" type="presParOf" srcId="{7DCBC6C4-5FD9-CB4D-A1F6-A335391B87C0}" destId="{2EAEFA43-245C-614A-B45F-9F2080DB5E70}" srcOrd="3" destOrd="0" presId="urn:microsoft.com/office/officeart/2005/8/layout/default"/>
    <dgm:cxn modelId="{D81C8395-0CDE-9943-AB17-BBA6174C04A5}" type="presParOf" srcId="{7DCBC6C4-5FD9-CB4D-A1F6-A335391B87C0}" destId="{C9FFFCCD-DE89-D64F-93FB-03842BAF4FD9}" srcOrd="4" destOrd="0" presId="urn:microsoft.com/office/officeart/2005/8/layout/default"/>
    <dgm:cxn modelId="{40FCC6ED-BCE3-9A43-AC71-D22DF3B5270B}" type="presParOf" srcId="{7DCBC6C4-5FD9-CB4D-A1F6-A335391B87C0}" destId="{C23A33CD-2A73-054B-98AB-AADCEA871B00}" srcOrd="5" destOrd="0" presId="urn:microsoft.com/office/officeart/2005/8/layout/default"/>
    <dgm:cxn modelId="{969C78CB-73F7-F84A-8C9C-B354677DE92A}" type="presParOf" srcId="{7DCBC6C4-5FD9-CB4D-A1F6-A335391B87C0}" destId="{90261B79-D060-6644-BE2D-E1A07659AA54}" srcOrd="6" destOrd="0" presId="urn:microsoft.com/office/officeart/2005/8/layout/default"/>
    <dgm:cxn modelId="{0DA52742-4F32-5D40-BDA4-9689787834D9}" type="presParOf" srcId="{7DCBC6C4-5FD9-CB4D-A1F6-A335391B87C0}" destId="{6064B5F0-1282-B54D-B799-18E529EE3965}" srcOrd="7" destOrd="0" presId="urn:microsoft.com/office/officeart/2005/8/layout/default"/>
    <dgm:cxn modelId="{79D1DFCB-B2F6-0642-AF2B-B23533A5A210}" type="presParOf" srcId="{7DCBC6C4-5FD9-CB4D-A1F6-A335391B87C0}" destId="{57F5FEC6-8A6B-BF49-B1C2-D75A964FF926}" srcOrd="8" destOrd="0" presId="urn:microsoft.com/office/officeart/2005/8/layout/default"/>
    <dgm:cxn modelId="{14851E8C-28F5-454F-991A-CF0877AB933D}" type="presParOf" srcId="{7DCBC6C4-5FD9-CB4D-A1F6-A335391B87C0}" destId="{EB7062F7-7A53-BF48-ABB6-0418FEDF5BC1}" srcOrd="9" destOrd="0" presId="urn:microsoft.com/office/officeart/2005/8/layout/default"/>
    <dgm:cxn modelId="{FA884238-8F13-5940-A095-91C8739B70C5}" type="presParOf" srcId="{7DCBC6C4-5FD9-CB4D-A1F6-A335391B87C0}" destId="{AFDA2C4A-86DE-A942-BDF4-5C6C8328E6EA}" srcOrd="10" destOrd="0" presId="urn:microsoft.com/office/officeart/2005/8/layout/default"/>
    <dgm:cxn modelId="{30E1B510-B084-3A4E-9197-D6AB242D161F}" type="presParOf" srcId="{7DCBC6C4-5FD9-CB4D-A1F6-A335391B87C0}" destId="{EE2F943F-83D7-2740-9BDE-946C461077E6}" srcOrd="11" destOrd="0" presId="urn:microsoft.com/office/officeart/2005/8/layout/default"/>
    <dgm:cxn modelId="{790757EE-6B5A-3E47-B352-F79A0C06BB9B}" type="presParOf" srcId="{7DCBC6C4-5FD9-CB4D-A1F6-A335391B87C0}" destId="{9FA605C2-A1FE-1B47-870D-C8B9F203624F}" srcOrd="12" destOrd="0" presId="urn:microsoft.com/office/officeart/2005/8/layout/default"/>
    <dgm:cxn modelId="{A936FD1C-B9E9-7F48-AFA6-F32A6C2F0E55}" type="presParOf" srcId="{7DCBC6C4-5FD9-CB4D-A1F6-A335391B87C0}" destId="{CC9FA781-C06B-D94C-BB52-2D184BC804F0}" srcOrd="13" destOrd="0" presId="urn:microsoft.com/office/officeart/2005/8/layout/default"/>
    <dgm:cxn modelId="{C91B4713-B200-A241-BE70-3A8718BB2CA3}" type="presParOf" srcId="{7DCBC6C4-5FD9-CB4D-A1F6-A335391B87C0}" destId="{E45D3945-5B56-AB4D-A688-458A072B1F96}" srcOrd="14" destOrd="0" presId="urn:microsoft.com/office/officeart/2005/8/layout/default"/>
    <dgm:cxn modelId="{603116EC-3AAD-E142-98E7-A102EDF94408}" type="presParOf" srcId="{7DCBC6C4-5FD9-CB4D-A1F6-A335391B87C0}" destId="{2A0BC5D4-CF2E-6B40-97C1-2215AE5D0AE6}" srcOrd="15" destOrd="0" presId="urn:microsoft.com/office/officeart/2005/8/layout/default"/>
    <dgm:cxn modelId="{A94BC7F7-FDA4-394D-B80B-0C96A3D59DC6}" type="presParOf" srcId="{7DCBC6C4-5FD9-CB4D-A1F6-A335391B87C0}" destId="{C5964A35-2041-2747-99D9-F6987C73D4F6}" srcOrd="16" destOrd="0" presId="urn:microsoft.com/office/officeart/2005/8/layout/default"/>
    <dgm:cxn modelId="{889A089F-40DF-8C4F-ADA0-D918CE8F5C2D}" type="presParOf" srcId="{7DCBC6C4-5FD9-CB4D-A1F6-A335391B87C0}" destId="{CF8804FF-B54B-F848-8C84-498CFCC33A26}" srcOrd="17" destOrd="0" presId="urn:microsoft.com/office/officeart/2005/8/layout/default"/>
    <dgm:cxn modelId="{D2B51F8D-2731-014E-9B58-C95759546591}" type="presParOf" srcId="{7DCBC6C4-5FD9-CB4D-A1F6-A335391B87C0}" destId="{A961FCF0-9623-BF41-A043-7D466B67F8F6}" srcOrd="18" destOrd="0" presId="urn:microsoft.com/office/officeart/2005/8/layout/default"/>
    <dgm:cxn modelId="{876527D2-E1AB-CF4A-B341-1B3C6177EACF}" type="presParOf" srcId="{7DCBC6C4-5FD9-CB4D-A1F6-A335391B87C0}" destId="{B4530FB3-16FB-B74C-A213-0282F9D43B28}" srcOrd="19" destOrd="0" presId="urn:microsoft.com/office/officeart/2005/8/layout/default"/>
    <dgm:cxn modelId="{5D994E10-32A2-EB4D-859E-C8537AF94CAB}" type="presParOf" srcId="{7DCBC6C4-5FD9-CB4D-A1F6-A335391B87C0}" destId="{90EFCEA8-F927-F045-824D-B69BF6B7D7C6}" srcOrd="20" destOrd="0" presId="urn:microsoft.com/office/officeart/2005/8/layout/default"/>
    <dgm:cxn modelId="{44209BCE-ABF1-EB46-90D0-8939C55A33E5}" type="presParOf" srcId="{7DCBC6C4-5FD9-CB4D-A1F6-A335391B87C0}" destId="{553DF300-EA3B-DD47-8D4F-95D783079406}" srcOrd="21" destOrd="0" presId="urn:microsoft.com/office/officeart/2005/8/layout/default"/>
    <dgm:cxn modelId="{EE93DEF6-A5A5-8945-9C7A-DDC1547853AB}" type="presParOf" srcId="{7DCBC6C4-5FD9-CB4D-A1F6-A335391B87C0}" destId="{B7016F92-A54D-864F-A6F3-EA7082FB6D72}" srcOrd="22" destOrd="0" presId="urn:microsoft.com/office/officeart/2005/8/layout/default"/>
    <dgm:cxn modelId="{5FEE7266-39C9-7C4C-A3EA-4541746A1E53}" type="presParOf" srcId="{7DCBC6C4-5FD9-CB4D-A1F6-A335391B87C0}" destId="{2A9E0266-9BF2-894D-8381-61B0BDB390E6}" srcOrd="23" destOrd="0" presId="urn:microsoft.com/office/officeart/2005/8/layout/default"/>
    <dgm:cxn modelId="{FD365BD6-0CE6-C343-8D6A-DEC25BC6B605}" type="presParOf" srcId="{7DCBC6C4-5FD9-CB4D-A1F6-A335391B87C0}" destId="{D5616EBE-BB8F-BA46-8397-1AA0399B3572}" srcOrd="24" destOrd="0" presId="urn:microsoft.com/office/officeart/2005/8/layout/default"/>
    <dgm:cxn modelId="{6843DF6E-FB07-9F47-AE6D-6735F8B0588A}" type="presParOf" srcId="{7DCBC6C4-5FD9-CB4D-A1F6-A335391B87C0}" destId="{AB6122EE-6F08-FC4D-A5FD-F0409D7F244D}" srcOrd="25" destOrd="0" presId="urn:microsoft.com/office/officeart/2005/8/layout/default"/>
    <dgm:cxn modelId="{95702FE2-1CFE-B541-929B-AB28EACDEB94}" type="presParOf" srcId="{7DCBC6C4-5FD9-CB4D-A1F6-A335391B87C0}" destId="{2F8A1A71-E560-3249-82A1-ADC418BE4264}" srcOrd="26" destOrd="0" presId="urn:microsoft.com/office/officeart/2005/8/layout/default"/>
    <dgm:cxn modelId="{8FBD0B00-5E74-AB4D-9A37-FD8AC282B149}" type="presParOf" srcId="{7DCBC6C4-5FD9-CB4D-A1F6-A335391B87C0}" destId="{59C87B0F-F533-5143-AEBA-E0B1BFDDF947}" srcOrd="27" destOrd="0" presId="urn:microsoft.com/office/officeart/2005/8/layout/default"/>
    <dgm:cxn modelId="{B2A6AB8B-F928-824D-8069-2EA68679C99E}" type="presParOf" srcId="{7DCBC6C4-5FD9-CB4D-A1F6-A335391B87C0}" destId="{A925FA30-DC62-4A42-94D6-3600ACBD6D46}" srcOrd="28" destOrd="0" presId="urn:microsoft.com/office/officeart/2005/8/layout/default"/>
    <dgm:cxn modelId="{BC0AC06C-913A-F54B-901A-ED5A06A13CE6}" type="presParOf" srcId="{7DCBC6C4-5FD9-CB4D-A1F6-A335391B87C0}" destId="{9DAEAA85-999B-524C-B875-BE2AD45B47C7}" srcOrd="29" destOrd="0" presId="urn:microsoft.com/office/officeart/2005/8/layout/default"/>
    <dgm:cxn modelId="{EA5EFD6A-65C9-E540-B623-75E431BCDAA0}" type="presParOf" srcId="{7DCBC6C4-5FD9-CB4D-A1F6-A335391B87C0}" destId="{2CF1E77F-CB68-5A4C-AA6B-CC18DC0992E5}" srcOrd="30" destOrd="0" presId="urn:microsoft.com/office/officeart/2005/8/layout/default"/>
    <dgm:cxn modelId="{5D0B969F-D220-754F-A48F-23018A503CA8}" type="presParOf" srcId="{7DCBC6C4-5FD9-CB4D-A1F6-A335391B87C0}" destId="{07458838-5244-7F47-893E-4BB92DB63FD3}" srcOrd="31" destOrd="0" presId="urn:microsoft.com/office/officeart/2005/8/layout/default"/>
    <dgm:cxn modelId="{6666333D-D4EF-DB4C-AD89-D212CB345423}" type="presParOf" srcId="{7DCBC6C4-5FD9-CB4D-A1F6-A335391B87C0}" destId="{7EB5CD7E-5123-8043-BAEE-C4F897332C48}" srcOrd="32" destOrd="0" presId="urn:microsoft.com/office/officeart/2005/8/layout/default"/>
    <dgm:cxn modelId="{7A8534FC-4EA9-3B4B-AD61-64B3C7266EB5}" type="presParOf" srcId="{7DCBC6C4-5FD9-CB4D-A1F6-A335391B87C0}" destId="{00767C57-E23C-B840-99A7-A34DC4D7ACF7}" srcOrd="33" destOrd="0" presId="urn:microsoft.com/office/officeart/2005/8/layout/default"/>
    <dgm:cxn modelId="{77975C7E-15E5-3A48-AB74-73A2E432591A}" type="presParOf" srcId="{7DCBC6C4-5FD9-CB4D-A1F6-A335391B87C0}" destId="{6F0B03E5-04F7-A84B-966A-2A5DEC74FC93}" srcOrd="34" destOrd="0" presId="urn:microsoft.com/office/officeart/2005/8/layout/default"/>
    <dgm:cxn modelId="{A507DFED-48BF-D948-9FBE-C841FF601744}" type="presParOf" srcId="{7DCBC6C4-5FD9-CB4D-A1F6-A335391B87C0}" destId="{26AB7359-63C4-594F-A851-A815A063C0C2}" srcOrd="35" destOrd="0" presId="urn:microsoft.com/office/officeart/2005/8/layout/default"/>
    <dgm:cxn modelId="{CC934BCC-44DE-3F43-A1AD-BD19A347F4F6}" type="presParOf" srcId="{7DCBC6C4-5FD9-CB4D-A1F6-A335391B87C0}" destId="{C04EF6C4-D963-EE41-AF5F-29C42A66627B}" srcOrd="36" destOrd="0" presId="urn:microsoft.com/office/officeart/2005/8/layout/default"/>
    <dgm:cxn modelId="{AE258022-8571-7E48-BE70-AAA1D34F8685}" type="presParOf" srcId="{7DCBC6C4-5FD9-CB4D-A1F6-A335391B87C0}" destId="{C0918C59-462A-7E43-8380-F7247EA55EA1}" srcOrd="37" destOrd="0" presId="urn:microsoft.com/office/officeart/2005/8/layout/default"/>
    <dgm:cxn modelId="{992C1FCC-C32B-964F-A6BB-CE2AD669803F}" type="presParOf" srcId="{7DCBC6C4-5FD9-CB4D-A1F6-A335391B87C0}" destId="{9AAED663-4F1E-174A-87DB-A0EA9F20EBF1}" srcOrd="38" destOrd="0" presId="urn:microsoft.com/office/officeart/2005/8/layout/default"/>
    <dgm:cxn modelId="{4C7DBEF8-4455-604E-8418-4A5F8ECCB238}" type="presParOf" srcId="{7DCBC6C4-5FD9-CB4D-A1F6-A335391B87C0}" destId="{5D2EBB5D-B4AD-7B47-9143-321525522A0C}" srcOrd="39" destOrd="0" presId="urn:microsoft.com/office/officeart/2005/8/layout/default"/>
    <dgm:cxn modelId="{A8249B4C-711A-6442-BEBB-24C3318C2223}" type="presParOf" srcId="{7DCBC6C4-5FD9-CB4D-A1F6-A335391B87C0}" destId="{0146C2DA-5A39-D244-8A15-743C1ABD63D6}" srcOrd="40" destOrd="0" presId="urn:microsoft.com/office/officeart/2005/8/layout/default"/>
    <dgm:cxn modelId="{B55EEBDF-9BEE-F440-BFBA-4F88B5CF0AC1}" type="presParOf" srcId="{7DCBC6C4-5FD9-CB4D-A1F6-A335391B87C0}" destId="{40E73249-4EA8-7048-9353-30C17AF9EFFA}" srcOrd="41" destOrd="0" presId="urn:microsoft.com/office/officeart/2005/8/layout/default"/>
    <dgm:cxn modelId="{8890D2E3-5BF3-5240-938E-E063D63B4B34}" type="presParOf" srcId="{7DCBC6C4-5FD9-CB4D-A1F6-A335391B87C0}" destId="{ABDEA2A2-5287-B04E-81DF-A70F33148198}" srcOrd="4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F32B6C-C325-452A-84FC-7A1458E6D4A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D4A9C2-7660-46D9-969F-93DE6D0DD9C8}">
      <dgm:prSet/>
      <dgm:spPr/>
      <dgm:t>
        <a:bodyPr/>
        <a:lstStyle/>
        <a:p>
          <a:r>
            <a:rPr lang="en-US"/>
            <a:t>The chunks distributed across the storage nodes are in sync with the persistent meta storage (in our case , Bitcask). </a:t>
          </a:r>
        </a:p>
      </dgm:t>
    </dgm:pt>
    <dgm:pt modelId="{D1557D8F-DFDB-4B95-9468-653A6C4EE712}" type="parTrans" cxnId="{BE004BE1-4948-40A4-8AA5-9CBF38E3AC65}">
      <dgm:prSet/>
      <dgm:spPr/>
      <dgm:t>
        <a:bodyPr/>
        <a:lstStyle/>
        <a:p>
          <a:endParaRPr lang="en-US"/>
        </a:p>
      </dgm:t>
    </dgm:pt>
    <dgm:pt modelId="{347C980C-0ED9-4649-9A8E-1E84778DFBEF}" type="sibTrans" cxnId="{BE004BE1-4948-40A4-8AA5-9CBF38E3AC65}">
      <dgm:prSet/>
      <dgm:spPr/>
      <dgm:t>
        <a:bodyPr/>
        <a:lstStyle/>
        <a:p>
          <a:endParaRPr lang="en-US"/>
        </a:p>
      </dgm:t>
    </dgm:pt>
    <dgm:pt modelId="{89C57C10-FC45-44D2-A6F1-F1D1DA3A23BA}">
      <dgm:prSet/>
      <dgm:spPr/>
      <dgm:t>
        <a:bodyPr/>
        <a:lstStyle/>
        <a:p>
          <a:r>
            <a:rPr lang="en-US"/>
            <a:t>The node selected for file replication or initial storage depends upon a combination of characteristics of that node, including-</a:t>
          </a:r>
        </a:p>
      </dgm:t>
    </dgm:pt>
    <dgm:pt modelId="{B2120A27-548C-4783-B64F-08B9AA1830C4}" type="parTrans" cxnId="{97EC4816-00C4-4AFC-BD81-E5966CA247C8}">
      <dgm:prSet/>
      <dgm:spPr/>
      <dgm:t>
        <a:bodyPr/>
        <a:lstStyle/>
        <a:p>
          <a:endParaRPr lang="en-US"/>
        </a:p>
      </dgm:t>
    </dgm:pt>
    <dgm:pt modelId="{5B73F70B-D876-496C-A96E-0FA56BDF2060}" type="sibTrans" cxnId="{97EC4816-00C4-4AFC-BD81-E5966CA247C8}">
      <dgm:prSet/>
      <dgm:spPr/>
      <dgm:t>
        <a:bodyPr/>
        <a:lstStyle/>
        <a:p>
          <a:endParaRPr lang="en-US"/>
        </a:p>
      </dgm:t>
    </dgm:pt>
    <dgm:pt modelId="{B546DA3F-0A08-49EE-A782-1DE9D58A3193}">
      <dgm:prSet/>
      <dgm:spPr/>
      <dgm:t>
        <a:bodyPr/>
        <a:lstStyle/>
        <a:p>
          <a:r>
            <a:rPr lang="en-US"/>
            <a:t>Requests served by that node.</a:t>
          </a:r>
        </a:p>
      </dgm:t>
    </dgm:pt>
    <dgm:pt modelId="{C4357583-499E-494A-80D8-0CC6D5B16468}" type="parTrans" cxnId="{BA87C221-3E92-4E32-B685-E63CFA8CF376}">
      <dgm:prSet/>
      <dgm:spPr/>
      <dgm:t>
        <a:bodyPr/>
        <a:lstStyle/>
        <a:p>
          <a:endParaRPr lang="en-US"/>
        </a:p>
      </dgm:t>
    </dgm:pt>
    <dgm:pt modelId="{726B81C9-1D7A-4BBB-9BAC-BA141E1EA124}" type="sibTrans" cxnId="{BA87C221-3E92-4E32-B685-E63CFA8CF376}">
      <dgm:prSet/>
      <dgm:spPr/>
      <dgm:t>
        <a:bodyPr/>
        <a:lstStyle/>
        <a:p>
          <a:endParaRPr lang="en-US"/>
        </a:p>
      </dgm:t>
    </dgm:pt>
    <dgm:pt modelId="{E629156D-FF3A-4F6B-B95B-11E695AF28F7}">
      <dgm:prSet/>
      <dgm:spPr/>
      <dgm:t>
        <a:bodyPr/>
        <a:lstStyle/>
        <a:p>
          <a:r>
            <a:rPr lang="en-US"/>
            <a:t>Total storage available on that node.</a:t>
          </a:r>
        </a:p>
      </dgm:t>
    </dgm:pt>
    <dgm:pt modelId="{5541972D-C838-4E3F-B743-9776C17BF319}" type="parTrans" cxnId="{BAFF8795-1948-46AB-A0BC-0F7E5766FCC3}">
      <dgm:prSet/>
      <dgm:spPr/>
      <dgm:t>
        <a:bodyPr/>
        <a:lstStyle/>
        <a:p>
          <a:endParaRPr lang="en-US"/>
        </a:p>
      </dgm:t>
    </dgm:pt>
    <dgm:pt modelId="{40AE1BE3-0BBE-444A-8025-0735976697C4}" type="sibTrans" cxnId="{BAFF8795-1948-46AB-A0BC-0F7E5766FCC3}">
      <dgm:prSet/>
      <dgm:spPr/>
      <dgm:t>
        <a:bodyPr/>
        <a:lstStyle/>
        <a:p>
          <a:endParaRPr lang="en-US"/>
        </a:p>
      </dgm:t>
    </dgm:pt>
    <dgm:pt modelId="{47AFBFD7-6817-41C0-A912-A728B54A8239}">
      <dgm:prSet/>
      <dgm:spPr/>
      <dgm:t>
        <a:bodyPr/>
        <a:lstStyle/>
        <a:p>
          <a:r>
            <a:rPr lang="en-US"/>
            <a:t>To make sure that the node which is under stress and is processing of information amongst all , is not given more work to do. The free/ efficient ones are given priority.</a:t>
          </a:r>
        </a:p>
      </dgm:t>
    </dgm:pt>
    <dgm:pt modelId="{6CD356E4-DC0A-426A-AC68-B498CA333C28}" type="parTrans" cxnId="{552000C2-7197-4B55-A662-EE9191BBB508}">
      <dgm:prSet/>
      <dgm:spPr/>
      <dgm:t>
        <a:bodyPr/>
        <a:lstStyle/>
        <a:p>
          <a:endParaRPr lang="en-US"/>
        </a:p>
      </dgm:t>
    </dgm:pt>
    <dgm:pt modelId="{5F569759-82E1-45D1-9499-4C020FDB8ECE}" type="sibTrans" cxnId="{552000C2-7197-4B55-A662-EE9191BBB508}">
      <dgm:prSet/>
      <dgm:spPr/>
      <dgm:t>
        <a:bodyPr/>
        <a:lstStyle/>
        <a:p>
          <a:endParaRPr lang="en-US"/>
        </a:p>
      </dgm:t>
    </dgm:pt>
    <dgm:pt modelId="{F8CB7F2F-44DA-AF4C-AD6A-714A9F24AB96}" type="pres">
      <dgm:prSet presAssocID="{74F32B6C-C325-452A-84FC-7A1458E6D4A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C0EA1E5-E514-4F4F-8561-F4B06CB313EF}" type="pres">
      <dgm:prSet presAssocID="{4DD4A9C2-7660-46D9-969F-93DE6D0DD9C8}" presName="root1" presStyleCnt="0"/>
      <dgm:spPr/>
    </dgm:pt>
    <dgm:pt modelId="{144FF92F-EBC3-8149-B48D-2C283FCFD6BC}" type="pres">
      <dgm:prSet presAssocID="{4DD4A9C2-7660-46D9-969F-93DE6D0DD9C8}" presName="LevelOneTextNode" presStyleLbl="node0" presStyleIdx="0" presStyleCnt="3">
        <dgm:presLayoutVars>
          <dgm:chPref val="3"/>
        </dgm:presLayoutVars>
      </dgm:prSet>
      <dgm:spPr/>
    </dgm:pt>
    <dgm:pt modelId="{6932187C-487F-F847-8C05-4057A9836286}" type="pres">
      <dgm:prSet presAssocID="{4DD4A9C2-7660-46D9-969F-93DE6D0DD9C8}" presName="level2hierChild" presStyleCnt="0"/>
      <dgm:spPr/>
    </dgm:pt>
    <dgm:pt modelId="{08BB827D-E3AF-4A4E-BCA8-076569A04A1D}" type="pres">
      <dgm:prSet presAssocID="{89C57C10-FC45-44D2-A6F1-F1D1DA3A23BA}" presName="root1" presStyleCnt="0"/>
      <dgm:spPr/>
    </dgm:pt>
    <dgm:pt modelId="{E6E9080A-7A08-E141-B30D-A988A84EA7A8}" type="pres">
      <dgm:prSet presAssocID="{89C57C10-FC45-44D2-A6F1-F1D1DA3A23BA}" presName="LevelOneTextNode" presStyleLbl="node0" presStyleIdx="1" presStyleCnt="3">
        <dgm:presLayoutVars>
          <dgm:chPref val="3"/>
        </dgm:presLayoutVars>
      </dgm:prSet>
      <dgm:spPr/>
    </dgm:pt>
    <dgm:pt modelId="{1FFA7957-F9F8-6C48-9A46-C0E2BBCFC8E3}" type="pres">
      <dgm:prSet presAssocID="{89C57C10-FC45-44D2-A6F1-F1D1DA3A23BA}" presName="level2hierChild" presStyleCnt="0"/>
      <dgm:spPr/>
    </dgm:pt>
    <dgm:pt modelId="{5DCB8F2F-7F47-CD44-A0BC-A4E94E707541}" type="pres">
      <dgm:prSet presAssocID="{C4357583-499E-494A-80D8-0CC6D5B16468}" presName="conn2-1" presStyleLbl="parChTrans1D2" presStyleIdx="0" presStyleCnt="2"/>
      <dgm:spPr/>
    </dgm:pt>
    <dgm:pt modelId="{BF1BE101-EA62-8141-AB1E-1F96642D7BEF}" type="pres">
      <dgm:prSet presAssocID="{C4357583-499E-494A-80D8-0CC6D5B16468}" presName="connTx" presStyleLbl="parChTrans1D2" presStyleIdx="0" presStyleCnt="2"/>
      <dgm:spPr/>
    </dgm:pt>
    <dgm:pt modelId="{468D73A5-8402-B449-AE77-E9CA5F664720}" type="pres">
      <dgm:prSet presAssocID="{B546DA3F-0A08-49EE-A782-1DE9D58A3193}" presName="root2" presStyleCnt="0"/>
      <dgm:spPr/>
    </dgm:pt>
    <dgm:pt modelId="{2B907FE9-D81A-1C41-B19C-2B0AB66C863B}" type="pres">
      <dgm:prSet presAssocID="{B546DA3F-0A08-49EE-A782-1DE9D58A3193}" presName="LevelTwoTextNode" presStyleLbl="node2" presStyleIdx="0" presStyleCnt="2">
        <dgm:presLayoutVars>
          <dgm:chPref val="3"/>
        </dgm:presLayoutVars>
      </dgm:prSet>
      <dgm:spPr/>
    </dgm:pt>
    <dgm:pt modelId="{C456CB0B-E52A-D246-B73E-F6B1C4F67E39}" type="pres">
      <dgm:prSet presAssocID="{B546DA3F-0A08-49EE-A782-1DE9D58A3193}" presName="level3hierChild" presStyleCnt="0"/>
      <dgm:spPr/>
    </dgm:pt>
    <dgm:pt modelId="{A197DE42-2FD2-C043-B79D-212BD9EE5946}" type="pres">
      <dgm:prSet presAssocID="{5541972D-C838-4E3F-B743-9776C17BF319}" presName="conn2-1" presStyleLbl="parChTrans1D2" presStyleIdx="1" presStyleCnt="2"/>
      <dgm:spPr/>
    </dgm:pt>
    <dgm:pt modelId="{1D1FCE48-E4B7-8C40-A629-1F5744BFF19F}" type="pres">
      <dgm:prSet presAssocID="{5541972D-C838-4E3F-B743-9776C17BF319}" presName="connTx" presStyleLbl="parChTrans1D2" presStyleIdx="1" presStyleCnt="2"/>
      <dgm:spPr/>
    </dgm:pt>
    <dgm:pt modelId="{2233CE3D-29F6-E24C-BA42-219A5E9CC6FC}" type="pres">
      <dgm:prSet presAssocID="{E629156D-FF3A-4F6B-B95B-11E695AF28F7}" presName="root2" presStyleCnt="0"/>
      <dgm:spPr/>
    </dgm:pt>
    <dgm:pt modelId="{92E81E22-6D1D-EA4F-A7E4-51A69D7146B6}" type="pres">
      <dgm:prSet presAssocID="{E629156D-FF3A-4F6B-B95B-11E695AF28F7}" presName="LevelTwoTextNode" presStyleLbl="node2" presStyleIdx="1" presStyleCnt="2">
        <dgm:presLayoutVars>
          <dgm:chPref val="3"/>
        </dgm:presLayoutVars>
      </dgm:prSet>
      <dgm:spPr/>
    </dgm:pt>
    <dgm:pt modelId="{38004DB9-1E53-3E44-9BB3-8350AF7503C7}" type="pres">
      <dgm:prSet presAssocID="{E629156D-FF3A-4F6B-B95B-11E695AF28F7}" presName="level3hierChild" presStyleCnt="0"/>
      <dgm:spPr/>
    </dgm:pt>
    <dgm:pt modelId="{A98D131B-1B7F-2B4E-A0ED-840B70B21017}" type="pres">
      <dgm:prSet presAssocID="{47AFBFD7-6817-41C0-A912-A728B54A8239}" presName="root1" presStyleCnt="0"/>
      <dgm:spPr/>
    </dgm:pt>
    <dgm:pt modelId="{F4A6CC4C-666C-2F46-860B-EC378F9C037A}" type="pres">
      <dgm:prSet presAssocID="{47AFBFD7-6817-41C0-A912-A728B54A8239}" presName="LevelOneTextNode" presStyleLbl="node0" presStyleIdx="2" presStyleCnt="3">
        <dgm:presLayoutVars>
          <dgm:chPref val="3"/>
        </dgm:presLayoutVars>
      </dgm:prSet>
      <dgm:spPr/>
    </dgm:pt>
    <dgm:pt modelId="{A3CE466C-54EF-A449-B586-A339BDCB3983}" type="pres">
      <dgm:prSet presAssocID="{47AFBFD7-6817-41C0-A912-A728B54A8239}" presName="level2hierChild" presStyleCnt="0"/>
      <dgm:spPr/>
    </dgm:pt>
  </dgm:ptLst>
  <dgm:cxnLst>
    <dgm:cxn modelId="{B4A6E102-CB05-AF43-AC39-8D29347DE0AB}" type="presOf" srcId="{4DD4A9C2-7660-46D9-969F-93DE6D0DD9C8}" destId="{144FF92F-EBC3-8149-B48D-2C283FCFD6BC}" srcOrd="0" destOrd="0" presId="urn:microsoft.com/office/officeart/2005/8/layout/hierarchy2"/>
    <dgm:cxn modelId="{67044D03-9319-F344-AD97-499DFAC7186A}" type="presOf" srcId="{5541972D-C838-4E3F-B743-9776C17BF319}" destId="{A197DE42-2FD2-C043-B79D-212BD9EE5946}" srcOrd="0" destOrd="0" presId="urn:microsoft.com/office/officeart/2005/8/layout/hierarchy2"/>
    <dgm:cxn modelId="{2829A911-B2D8-2141-B87D-B822BB42DD47}" type="presOf" srcId="{C4357583-499E-494A-80D8-0CC6D5B16468}" destId="{5DCB8F2F-7F47-CD44-A0BC-A4E94E707541}" srcOrd="0" destOrd="0" presId="urn:microsoft.com/office/officeart/2005/8/layout/hierarchy2"/>
    <dgm:cxn modelId="{97EC4816-00C4-4AFC-BD81-E5966CA247C8}" srcId="{74F32B6C-C325-452A-84FC-7A1458E6D4A3}" destId="{89C57C10-FC45-44D2-A6F1-F1D1DA3A23BA}" srcOrd="1" destOrd="0" parTransId="{B2120A27-548C-4783-B64F-08B9AA1830C4}" sibTransId="{5B73F70B-D876-496C-A96E-0FA56BDF2060}"/>
    <dgm:cxn modelId="{DE0C041D-1A94-5049-AC17-DED4489F0221}" type="presOf" srcId="{89C57C10-FC45-44D2-A6F1-F1D1DA3A23BA}" destId="{E6E9080A-7A08-E141-B30D-A988A84EA7A8}" srcOrd="0" destOrd="0" presId="urn:microsoft.com/office/officeart/2005/8/layout/hierarchy2"/>
    <dgm:cxn modelId="{BA87C221-3E92-4E32-B685-E63CFA8CF376}" srcId="{89C57C10-FC45-44D2-A6F1-F1D1DA3A23BA}" destId="{B546DA3F-0A08-49EE-A782-1DE9D58A3193}" srcOrd="0" destOrd="0" parTransId="{C4357583-499E-494A-80D8-0CC6D5B16468}" sibTransId="{726B81C9-1D7A-4BBB-9BAC-BA141E1EA124}"/>
    <dgm:cxn modelId="{0E225846-FD0B-F448-B67C-0D61627BED9A}" type="presOf" srcId="{5541972D-C838-4E3F-B743-9776C17BF319}" destId="{1D1FCE48-E4B7-8C40-A629-1F5744BFF19F}" srcOrd="1" destOrd="0" presId="urn:microsoft.com/office/officeart/2005/8/layout/hierarchy2"/>
    <dgm:cxn modelId="{75B98E58-383A-994C-B0C9-8A7EDFE32A15}" type="presOf" srcId="{74F32B6C-C325-452A-84FC-7A1458E6D4A3}" destId="{F8CB7F2F-44DA-AF4C-AD6A-714A9F24AB96}" srcOrd="0" destOrd="0" presId="urn:microsoft.com/office/officeart/2005/8/layout/hierarchy2"/>
    <dgm:cxn modelId="{84F0167B-F5BB-6A43-B5FA-21EF6B5CA8C2}" type="presOf" srcId="{C4357583-499E-494A-80D8-0CC6D5B16468}" destId="{BF1BE101-EA62-8141-AB1E-1F96642D7BEF}" srcOrd="1" destOrd="0" presId="urn:microsoft.com/office/officeart/2005/8/layout/hierarchy2"/>
    <dgm:cxn modelId="{D3C7308E-E834-BD4B-83E5-BC8A8C335D21}" type="presOf" srcId="{E629156D-FF3A-4F6B-B95B-11E695AF28F7}" destId="{92E81E22-6D1D-EA4F-A7E4-51A69D7146B6}" srcOrd="0" destOrd="0" presId="urn:microsoft.com/office/officeart/2005/8/layout/hierarchy2"/>
    <dgm:cxn modelId="{A8729D92-AAA0-B34D-ACA5-C292E7F4F1B6}" type="presOf" srcId="{B546DA3F-0A08-49EE-A782-1DE9D58A3193}" destId="{2B907FE9-D81A-1C41-B19C-2B0AB66C863B}" srcOrd="0" destOrd="0" presId="urn:microsoft.com/office/officeart/2005/8/layout/hierarchy2"/>
    <dgm:cxn modelId="{BAFF8795-1948-46AB-A0BC-0F7E5766FCC3}" srcId="{89C57C10-FC45-44D2-A6F1-F1D1DA3A23BA}" destId="{E629156D-FF3A-4F6B-B95B-11E695AF28F7}" srcOrd="1" destOrd="0" parTransId="{5541972D-C838-4E3F-B743-9776C17BF319}" sibTransId="{40AE1BE3-0BBE-444A-8025-0735976697C4}"/>
    <dgm:cxn modelId="{552000C2-7197-4B55-A662-EE9191BBB508}" srcId="{74F32B6C-C325-452A-84FC-7A1458E6D4A3}" destId="{47AFBFD7-6817-41C0-A912-A728B54A8239}" srcOrd="2" destOrd="0" parTransId="{6CD356E4-DC0A-426A-AC68-B498CA333C28}" sibTransId="{5F569759-82E1-45D1-9499-4C020FDB8ECE}"/>
    <dgm:cxn modelId="{C33544DF-D50F-1D42-8034-FA076E004647}" type="presOf" srcId="{47AFBFD7-6817-41C0-A912-A728B54A8239}" destId="{F4A6CC4C-666C-2F46-860B-EC378F9C037A}" srcOrd="0" destOrd="0" presId="urn:microsoft.com/office/officeart/2005/8/layout/hierarchy2"/>
    <dgm:cxn modelId="{BE004BE1-4948-40A4-8AA5-9CBF38E3AC65}" srcId="{74F32B6C-C325-452A-84FC-7A1458E6D4A3}" destId="{4DD4A9C2-7660-46D9-969F-93DE6D0DD9C8}" srcOrd="0" destOrd="0" parTransId="{D1557D8F-DFDB-4B95-9468-653A6C4EE712}" sibTransId="{347C980C-0ED9-4649-9A8E-1E84778DFBEF}"/>
    <dgm:cxn modelId="{002B3542-307A-F844-823F-6DC77767B58F}" type="presParOf" srcId="{F8CB7F2F-44DA-AF4C-AD6A-714A9F24AB96}" destId="{6C0EA1E5-E514-4F4F-8561-F4B06CB313EF}" srcOrd="0" destOrd="0" presId="urn:microsoft.com/office/officeart/2005/8/layout/hierarchy2"/>
    <dgm:cxn modelId="{B78BD1D8-D87D-5645-A880-0FEC62F2264A}" type="presParOf" srcId="{6C0EA1E5-E514-4F4F-8561-F4B06CB313EF}" destId="{144FF92F-EBC3-8149-B48D-2C283FCFD6BC}" srcOrd="0" destOrd="0" presId="urn:microsoft.com/office/officeart/2005/8/layout/hierarchy2"/>
    <dgm:cxn modelId="{C45171DC-3E00-6A4B-9498-9900C8AC4A67}" type="presParOf" srcId="{6C0EA1E5-E514-4F4F-8561-F4B06CB313EF}" destId="{6932187C-487F-F847-8C05-4057A9836286}" srcOrd="1" destOrd="0" presId="urn:microsoft.com/office/officeart/2005/8/layout/hierarchy2"/>
    <dgm:cxn modelId="{F3F40DC7-9141-E440-8DC4-4FA5B3878C65}" type="presParOf" srcId="{F8CB7F2F-44DA-AF4C-AD6A-714A9F24AB96}" destId="{08BB827D-E3AF-4A4E-BCA8-076569A04A1D}" srcOrd="1" destOrd="0" presId="urn:microsoft.com/office/officeart/2005/8/layout/hierarchy2"/>
    <dgm:cxn modelId="{0DD05ACF-B862-DD46-921C-1A375CD4B04C}" type="presParOf" srcId="{08BB827D-E3AF-4A4E-BCA8-076569A04A1D}" destId="{E6E9080A-7A08-E141-B30D-A988A84EA7A8}" srcOrd="0" destOrd="0" presId="urn:microsoft.com/office/officeart/2005/8/layout/hierarchy2"/>
    <dgm:cxn modelId="{3A8C9B68-0201-474E-964B-98F67A089E61}" type="presParOf" srcId="{08BB827D-E3AF-4A4E-BCA8-076569A04A1D}" destId="{1FFA7957-F9F8-6C48-9A46-C0E2BBCFC8E3}" srcOrd="1" destOrd="0" presId="urn:microsoft.com/office/officeart/2005/8/layout/hierarchy2"/>
    <dgm:cxn modelId="{8A04A0B5-31F5-004F-B57F-4CE523669B53}" type="presParOf" srcId="{1FFA7957-F9F8-6C48-9A46-C0E2BBCFC8E3}" destId="{5DCB8F2F-7F47-CD44-A0BC-A4E94E707541}" srcOrd="0" destOrd="0" presId="urn:microsoft.com/office/officeart/2005/8/layout/hierarchy2"/>
    <dgm:cxn modelId="{FCB9E975-7341-0144-AF84-884A17D7EC48}" type="presParOf" srcId="{5DCB8F2F-7F47-CD44-A0BC-A4E94E707541}" destId="{BF1BE101-EA62-8141-AB1E-1F96642D7BEF}" srcOrd="0" destOrd="0" presId="urn:microsoft.com/office/officeart/2005/8/layout/hierarchy2"/>
    <dgm:cxn modelId="{B2B19508-DB00-FC43-9BE6-AA148D201EE7}" type="presParOf" srcId="{1FFA7957-F9F8-6C48-9A46-C0E2BBCFC8E3}" destId="{468D73A5-8402-B449-AE77-E9CA5F664720}" srcOrd="1" destOrd="0" presId="urn:microsoft.com/office/officeart/2005/8/layout/hierarchy2"/>
    <dgm:cxn modelId="{34D5D112-1FF1-F045-89CE-2FBE8CED47CD}" type="presParOf" srcId="{468D73A5-8402-B449-AE77-E9CA5F664720}" destId="{2B907FE9-D81A-1C41-B19C-2B0AB66C863B}" srcOrd="0" destOrd="0" presId="urn:microsoft.com/office/officeart/2005/8/layout/hierarchy2"/>
    <dgm:cxn modelId="{07AF4A30-EB3D-C74F-9F20-30949EE3CEA5}" type="presParOf" srcId="{468D73A5-8402-B449-AE77-E9CA5F664720}" destId="{C456CB0B-E52A-D246-B73E-F6B1C4F67E39}" srcOrd="1" destOrd="0" presId="urn:microsoft.com/office/officeart/2005/8/layout/hierarchy2"/>
    <dgm:cxn modelId="{8B30C289-0144-5040-849A-7A0869978654}" type="presParOf" srcId="{1FFA7957-F9F8-6C48-9A46-C0E2BBCFC8E3}" destId="{A197DE42-2FD2-C043-B79D-212BD9EE5946}" srcOrd="2" destOrd="0" presId="urn:microsoft.com/office/officeart/2005/8/layout/hierarchy2"/>
    <dgm:cxn modelId="{2D47F6B0-13BF-7246-A222-0C93D8D1D89E}" type="presParOf" srcId="{A197DE42-2FD2-C043-B79D-212BD9EE5946}" destId="{1D1FCE48-E4B7-8C40-A629-1F5744BFF19F}" srcOrd="0" destOrd="0" presId="urn:microsoft.com/office/officeart/2005/8/layout/hierarchy2"/>
    <dgm:cxn modelId="{E8F4A1AA-BE79-7648-8C3B-45A0D98F376C}" type="presParOf" srcId="{1FFA7957-F9F8-6C48-9A46-C0E2BBCFC8E3}" destId="{2233CE3D-29F6-E24C-BA42-219A5E9CC6FC}" srcOrd="3" destOrd="0" presId="urn:microsoft.com/office/officeart/2005/8/layout/hierarchy2"/>
    <dgm:cxn modelId="{45F58295-6733-4F4C-B571-39DCC2956F46}" type="presParOf" srcId="{2233CE3D-29F6-E24C-BA42-219A5E9CC6FC}" destId="{92E81E22-6D1D-EA4F-A7E4-51A69D7146B6}" srcOrd="0" destOrd="0" presId="urn:microsoft.com/office/officeart/2005/8/layout/hierarchy2"/>
    <dgm:cxn modelId="{CFE38DCC-9312-1D47-8878-F6860EDDD204}" type="presParOf" srcId="{2233CE3D-29F6-E24C-BA42-219A5E9CC6FC}" destId="{38004DB9-1E53-3E44-9BB3-8350AF7503C7}" srcOrd="1" destOrd="0" presId="urn:microsoft.com/office/officeart/2005/8/layout/hierarchy2"/>
    <dgm:cxn modelId="{E6B31453-8DC5-B24D-B75F-E6FEB67B04D1}" type="presParOf" srcId="{F8CB7F2F-44DA-AF4C-AD6A-714A9F24AB96}" destId="{A98D131B-1B7F-2B4E-A0ED-840B70B21017}" srcOrd="2" destOrd="0" presId="urn:microsoft.com/office/officeart/2005/8/layout/hierarchy2"/>
    <dgm:cxn modelId="{CB67B8FB-3357-5348-AA5E-6989520B7867}" type="presParOf" srcId="{A98D131B-1B7F-2B4E-A0ED-840B70B21017}" destId="{F4A6CC4C-666C-2F46-860B-EC378F9C037A}" srcOrd="0" destOrd="0" presId="urn:microsoft.com/office/officeart/2005/8/layout/hierarchy2"/>
    <dgm:cxn modelId="{0EF2DBA5-2B74-CE4F-A3BF-9C04DE4B7961}" type="presParOf" srcId="{A98D131B-1B7F-2B4E-A0ED-840B70B21017}" destId="{A3CE466C-54EF-A449-B586-A339BDCB39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4CBE01-1674-41DC-BFDD-15F94FB49CF0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654C49-1881-433B-952C-3AC29FCEBAF5}">
      <dgm:prSet custT="1"/>
      <dgm:spPr/>
      <dgm:t>
        <a:bodyPr/>
        <a:lstStyle/>
        <a:p>
          <a:r>
            <a:rPr lang="en-US" sz="1200" b="1" dirty="0"/>
            <a:t>Question</a:t>
          </a:r>
          <a:r>
            <a:rPr lang="en-US" sz="1200" dirty="0"/>
            <a:t> : </a:t>
          </a:r>
          <a:r>
            <a:rPr lang="en-US" sz="1200" b="0" i="0" dirty="0"/>
            <a:t>How many extra days did you use for the project?</a:t>
          </a:r>
        </a:p>
        <a:p>
          <a:r>
            <a:rPr lang="en-US" sz="1200" b="1" dirty="0"/>
            <a:t>Answer</a:t>
          </a:r>
          <a:r>
            <a:rPr lang="en-US" sz="1200" dirty="0"/>
            <a:t>: I started the development on March 26</a:t>
          </a:r>
          <a:r>
            <a:rPr lang="en-US" sz="1200" baseline="30000" dirty="0"/>
            <a:t>th</a:t>
          </a:r>
          <a:r>
            <a:rPr lang="en-US" sz="1200" dirty="0"/>
            <a:t>, It took over 2 weeks, and during the development I had to rewrite components from scratch due to design issues.</a:t>
          </a:r>
        </a:p>
      </dgm:t>
    </dgm:pt>
    <dgm:pt modelId="{17405D37-6E20-4E4D-8A4F-D6DA50B90554}" type="parTrans" cxnId="{66E94BE7-9B00-49BD-BEBC-4A1C05DAD70B}">
      <dgm:prSet/>
      <dgm:spPr/>
      <dgm:t>
        <a:bodyPr/>
        <a:lstStyle/>
        <a:p>
          <a:endParaRPr lang="en-US" sz="4400"/>
        </a:p>
      </dgm:t>
    </dgm:pt>
    <dgm:pt modelId="{4A863FD2-6E04-4EE9-9DB9-E09C3D717DC3}" type="sibTrans" cxnId="{66E94BE7-9B00-49BD-BEBC-4A1C05DAD70B}">
      <dgm:prSet/>
      <dgm:spPr/>
      <dgm:t>
        <a:bodyPr/>
        <a:lstStyle/>
        <a:p>
          <a:endParaRPr lang="en-US" sz="4400"/>
        </a:p>
      </dgm:t>
    </dgm:pt>
    <dgm:pt modelId="{5B07ACD2-FB5D-4AD4-B79E-629897FBC341}">
      <dgm:prSet custT="1"/>
      <dgm:spPr/>
      <dgm:t>
        <a:bodyPr/>
        <a:lstStyle/>
        <a:p>
          <a:r>
            <a:rPr lang="en-US" sz="1200" b="1" dirty="0"/>
            <a:t>Question</a:t>
          </a:r>
          <a:r>
            <a:rPr lang="en-US" sz="1200" dirty="0"/>
            <a:t> : </a:t>
          </a:r>
          <a:r>
            <a:rPr lang="en-US" sz="1200" i="0" dirty="0"/>
            <a:t>Given the same goals, how would you complete the project differently if you didn’t have any restrictions imposed by the instructor? This could involve using a particular library, programming language, etc. Be sure to provide sufficient detail to justify your response</a:t>
          </a:r>
          <a:r>
            <a:rPr lang="en-US" sz="1200" b="0" i="0" dirty="0"/>
            <a:t>.</a:t>
          </a:r>
        </a:p>
        <a:p>
          <a:r>
            <a:rPr lang="en-US" sz="1200" b="1" dirty="0"/>
            <a:t>Answer</a:t>
          </a:r>
          <a:r>
            <a:rPr lang="en-US" sz="1200" dirty="0"/>
            <a:t>: I would make a GUI for this one so that I can set up the architecture on my premise and roll the software to public for limited-time free usage. (</a:t>
          </a:r>
          <a:r>
            <a:rPr lang="en-US" sz="1200" dirty="0" err="1"/>
            <a:t>eg.</a:t>
          </a:r>
          <a:r>
            <a:rPr lang="en-US" sz="1200" dirty="0"/>
            <a:t> </a:t>
          </a:r>
          <a:r>
            <a:rPr lang="en-US" sz="1200" dirty="0" err="1"/>
            <a:t>Fileport</a:t>
          </a:r>
          <a:r>
            <a:rPr lang="en-US" sz="1200" dirty="0"/>
            <a:t>)</a:t>
          </a:r>
          <a:endParaRPr lang="en-US" sz="1200" b="0" i="0" dirty="0"/>
        </a:p>
      </dgm:t>
    </dgm:pt>
    <dgm:pt modelId="{845CEECA-DC0B-492A-A3F2-B1F118D180BA}" type="parTrans" cxnId="{41A0BFD7-D600-4AF5-9398-EBB5A0C1186E}">
      <dgm:prSet/>
      <dgm:spPr/>
      <dgm:t>
        <a:bodyPr/>
        <a:lstStyle/>
        <a:p>
          <a:endParaRPr lang="en-US" sz="4400"/>
        </a:p>
      </dgm:t>
    </dgm:pt>
    <dgm:pt modelId="{7B7C7898-7302-4EE4-93DD-7100C3ED4F5A}" type="sibTrans" cxnId="{41A0BFD7-D600-4AF5-9398-EBB5A0C1186E}">
      <dgm:prSet/>
      <dgm:spPr/>
      <dgm:t>
        <a:bodyPr/>
        <a:lstStyle/>
        <a:p>
          <a:endParaRPr lang="en-US" sz="4400"/>
        </a:p>
      </dgm:t>
    </dgm:pt>
    <dgm:pt modelId="{897B46FF-1AD3-4BB1-8349-A70AB63A019E}">
      <dgm:prSet custT="1"/>
      <dgm:spPr/>
      <dgm:t>
        <a:bodyPr/>
        <a:lstStyle/>
        <a:p>
          <a:r>
            <a:rPr lang="en-US" sz="1200" b="1" dirty="0"/>
            <a:t>Question</a:t>
          </a:r>
          <a:r>
            <a:rPr lang="en-US" sz="1200" dirty="0"/>
            <a:t> : </a:t>
          </a:r>
          <a:r>
            <a:rPr lang="en-US" sz="1200" b="0" i="0" dirty="0"/>
            <a:t>Let’s imagine that your next project was to improve and extend P1. What are the features/functionality you would add, use cases you would support, </a:t>
          </a:r>
          <a:r>
            <a:rPr lang="en-US" sz="1200" b="0" i="0" dirty="0" err="1"/>
            <a:t>etc</a:t>
          </a:r>
          <a:r>
            <a:rPr lang="en-US" sz="1200" b="0" i="0" dirty="0"/>
            <a:t>? Are there any weaknesses in your current implementation that you would like to improve upon? This should include at least three areas you would improve/extend.</a:t>
          </a:r>
        </a:p>
        <a:p>
          <a:r>
            <a:rPr lang="en-US" sz="1200" b="1" dirty="0"/>
            <a:t>Answer</a:t>
          </a:r>
          <a:r>
            <a:rPr lang="en-US" sz="1200" dirty="0"/>
            <a:t>: I have three action plans in my mind  which can take this design to a likely production level.</a:t>
          </a:r>
        </a:p>
        <a:p>
          <a:r>
            <a:rPr lang="en-US" sz="1200" dirty="0"/>
            <a:t>Handling Interruption from Storage node while uploading/Downloading chunks.</a:t>
          </a:r>
        </a:p>
        <a:p>
          <a:r>
            <a:rPr lang="en-US" sz="1200" dirty="0"/>
            <a:t>Using timeouts for a user-friendly experience</a:t>
          </a:r>
        </a:p>
        <a:p>
          <a:r>
            <a:rPr lang="en-US" sz="1200" dirty="0"/>
            <a:t>Including latency as a deciding factor to select the node for replication/initial storage if  nodes are situated globally apart.</a:t>
          </a:r>
        </a:p>
      </dgm:t>
    </dgm:pt>
    <dgm:pt modelId="{9F42FE70-D77F-407D-9A70-3BC6A3E0B608}" type="parTrans" cxnId="{FB5E066E-842C-4017-8879-30293E2FFB58}">
      <dgm:prSet/>
      <dgm:spPr/>
      <dgm:t>
        <a:bodyPr/>
        <a:lstStyle/>
        <a:p>
          <a:endParaRPr lang="en-US" sz="4400"/>
        </a:p>
      </dgm:t>
    </dgm:pt>
    <dgm:pt modelId="{68B40E33-9322-4C91-B17E-9BF73084C676}" type="sibTrans" cxnId="{FB5E066E-842C-4017-8879-30293E2FFB58}">
      <dgm:prSet/>
      <dgm:spPr/>
      <dgm:t>
        <a:bodyPr/>
        <a:lstStyle/>
        <a:p>
          <a:endParaRPr lang="en-US" sz="4400"/>
        </a:p>
      </dgm:t>
    </dgm:pt>
    <dgm:pt modelId="{261062BC-964E-44C5-8D8D-D8E3DB36A13A}">
      <dgm:prSet custT="1"/>
      <dgm:spPr/>
      <dgm:t>
        <a:bodyPr/>
        <a:lstStyle/>
        <a:p>
          <a:r>
            <a:rPr lang="en-US" sz="1200" b="1" dirty="0"/>
            <a:t>Question</a:t>
          </a:r>
          <a:r>
            <a:rPr lang="en-US" sz="1200" dirty="0"/>
            <a:t> : </a:t>
          </a:r>
          <a:r>
            <a:rPr lang="en-US" sz="1200" b="0" i="0" dirty="0"/>
            <a:t>Give a rough estimate of how long you spent completing this assignment. Additionally, what part of the assignment took the most time?</a:t>
          </a:r>
        </a:p>
        <a:p>
          <a:r>
            <a:rPr lang="en-US" sz="1200" b="1" dirty="0"/>
            <a:t>Answer</a:t>
          </a:r>
          <a:r>
            <a:rPr lang="en-US" sz="1200" dirty="0"/>
            <a:t>: It took me over 2 weeks to complete the project. I had to keep changing the design because of heavier testcases and my knowledge limitations in </a:t>
          </a:r>
          <a:r>
            <a:rPr lang="en-US" sz="1200" dirty="0" err="1"/>
            <a:t>golang</a:t>
          </a:r>
          <a:r>
            <a:rPr lang="en-US" sz="1200" dirty="0"/>
            <a:t>. </a:t>
          </a:r>
        </a:p>
      </dgm:t>
    </dgm:pt>
    <dgm:pt modelId="{D7A595DE-5E49-48F0-A357-F02ABBD9C3AF}" type="parTrans" cxnId="{2F32C381-A5B2-4186-89EF-BD49F6F6738C}">
      <dgm:prSet/>
      <dgm:spPr/>
      <dgm:t>
        <a:bodyPr/>
        <a:lstStyle/>
        <a:p>
          <a:endParaRPr lang="en-US" sz="4400"/>
        </a:p>
      </dgm:t>
    </dgm:pt>
    <dgm:pt modelId="{2690BB0A-EE4E-490F-B2DE-B98DA5FEA6D4}" type="sibTrans" cxnId="{2F32C381-A5B2-4186-89EF-BD49F6F6738C}">
      <dgm:prSet/>
      <dgm:spPr/>
      <dgm:t>
        <a:bodyPr/>
        <a:lstStyle/>
        <a:p>
          <a:endParaRPr lang="en-US" sz="4400"/>
        </a:p>
      </dgm:t>
    </dgm:pt>
    <dgm:pt modelId="{570B3DB7-E469-4ACF-BA68-34B240B74258}">
      <dgm:prSet custT="1"/>
      <dgm:spPr/>
      <dgm:t>
        <a:bodyPr/>
        <a:lstStyle/>
        <a:p>
          <a:r>
            <a:rPr lang="en-US" sz="1200" b="1" dirty="0"/>
            <a:t>Question</a:t>
          </a:r>
          <a:r>
            <a:rPr lang="en-US" sz="1200" dirty="0"/>
            <a:t> : </a:t>
          </a:r>
          <a:r>
            <a:rPr lang="en-US" sz="1200" b="0" i="0" dirty="0"/>
            <a:t>What did you learn from completing this project? Is there anything you would change about the project?</a:t>
          </a:r>
        </a:p>
        <a:p>
          <a:r>
            <a:rPr lang="en-US" sz="1200" b="1" dirty="0"/>
            <a:t>Answer</a:t>
          </a:r>
          <a:r>
            <a:rPr lang="en-US" sz="1200" dirty="0"/>
            <a:t>: Apart from learning extensive file handling and data management, I learnt a lot about concurrency, design decisions and the strategy to develop something also while diving deeper into the depth of the language or framework being used in it.</a:t>
          </a:r>
        </a:p>
      </dgm:t>
    </dgm:pt>
    <dgm:pt modelId="{2545C59B-7ECC-4571-88DF-5DBBF6C055B7}" type="parTrans" cxnId="{4E89DC3B-523D-4277-9012-C4D425AE5736}">
      <dgm:prSet/>
      <dgm:spPr/>
      <dgm:t>
        <a:bodyPr/>
        <a:lstStyle/>
        <a:p>
          <a:endParaRPr lang="en-US" sz="4400"/>
        </a:p>
      </dgm:t>
    </dgm:pt>
    <dgm:pt modelId="{4F0AC2AD-DAC9-4DB2-BD53-87D6F0D7CF36}" type="sibTrans" cxnId="{4E89DC3B-523D-4277-9012-C4D425AE5736}">
      <dgm:prSet/>
      <dgm:spPr/>
      <dgm:t>
        <a:bodyPr/>
        <a:lstStyle/>
        <a:p>
          <a:endParaRPr lang="en-US" sz="4400"/>
        </a:p>
      </dgm:t>
    </dgm:pt>
    <dgm:pt modelId="{0F06E366-12D7-8E40-BF25-A6B5798BE5BD}" type="pres">
      <dgm:prSet presAssocID="{7A4CBE01-1674-41DC-BFDD-15F94FB49CF0}" presName="linear" presStyleCnt="0">
        <dgm:presLayoutVars>
          <dgm:animLvl val="lvl"/>
          <dgm:resizeHandles val="exact"/>
        </dgm:presLayoutVars>
      </dgm:prSet>
      <dgm:spPr/>
    </dgm:pt>
    <dgm:pt modelId="{AE972C0B-CC6D-2745-A367-2FE929EE8C72}" type="pres">
      <dgm:prSet presAssocID="{40654C49-1881-433B-952C-3AC29FCEBAF5}" presName="parentText" presStyleLbl="node1" presStyleIdx="0" presStyleCnt="5" custScaleY="40211">
        <dgm:presLayoutVars>
          <dgm:chMax val="0"/>
          <dgm:bulletEnabled val="1"/>
        </dgm:presLayoutVars>
      </dgm:prSet>
      <dgm:spPr/>
    </dgm:pt>
    <dgm:pt modelId="{A63D9BB3-975C-5943-B115-A8073D6A3DBA}" type="pres">
      <dgm:prSet presAssocID="{4A863FD2-6E04-4EE9-9DB9-E09C3D717DC3}" presName="spacer" presStyleCnt="0"/>
      <dgm:spPr/>
    </dgm:pt>
    <dgm:pt modelId="{3B33801E-166B-804B-9C02-1A99656316A3}" type="pres">
      <dgm:prSet presAssocID="{5B07ACD2-FB5D-4AD4-B79E-629897FBC341}" presName="parentText" presStyleLbl="node1" presStyleIdx="1" presStyleCnt="5" custScaleY="52936">
        <dgm:presLayoutVars>
          <dgm:chMax val="0"/>
          <dgm:bulletEnabled val="1"/>
        </dgm:presLayoutVars>
      </dgm:prSet>
      <dgm:spPr/>
    </dgm:pt>
    <dgm:pt modelId="{AFC137C3-0EEE-9F47-BAEA-9F5EDD92E38D}" type="pres">
      <dgm:prSet presAssocID="{7B7C7898-7302-4EE4-93DD-7100C3ED4F5A}" presName="spacer" presStyleCnt="0"/>
      <dgm:spPr/>
    </dgm:pt>
    <dgm:pt modelId="{1A2ED517-8449-BE42-BB2B-96B460FF5D03}" type="pres">
      <dgm:prSet presAssocID="{897B46FF-1AD3-4BB1-8349-A70AB63A019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DB3C0DD-7699-334C-B3B5-02EFFA54113A}" type="pres">
      <dgm:prSet presAssocID="{68B40E33-9322-4C91-B17E-9BF73084C676}" presName="spacer" presStyleCnt="0"/>
      <dgm:spPr/>
    </dgm:pt>
    <dgm:pt modelId="{3D4FA1E6-E9B6-AC40-98D5-9C0B3A91CCC6}" type="pres">
      <dgm:prSet presAssocID="{261062BC-964E-44C5-8D8D-D8E3DB36A13A}" presName="parentText" presStyleLbl="node1" presStyleIdx="3" presStyleCnt="5" custScaleY="53314">
        <dgm:presLayoutVars>
          <dgm:chMax val="0"/>
          <dgm:bulletEnabled val="1"/>
        </dgm:presLayoutVars>
      </dgm:prSet>
      <dgm:spPr/>
    </dgm:pt>
    <dgm:pt modelId="{F45484CB-A661-A84E-B6D6-5A2B7335868D}" type="pres">
      <dgm:prSet presAssocID="{2690BB0A-EE4E-490F-B2DE-B98DA5FEA6D4}" presName="spacer" presStyleCnt="0"/>
      <dgm:spPr/>
    </dgm:pt>
    <dgm:pt modelId="{559F42D8-8798-0742-BF9A-1105C29BE1DC}" type="pres">
      <dgm:prSet presAssocID="{570B3DB7-E469-4ACF-BA68-34B240B74258}" presName="parentText" presStyleLbl="node1" presStyleIdx="4" presStyleCnt="5" custScaleY="53744">
        <dgm:presLayoutVars>
          <dgm:chMax val="0"/>
          <dgm:bulletEnabled val="1"/>
        </dgm:presLayoutVars>
      </dgm:prSet>
      <dgm:spPr/>
    </dgm:pt>
  </dgm:ptLst>
  <dgm:cxnLst>
    <dgm:cxn modelId="{4E89DC3B-523D-4277-9012-C4D425AE5736}" srcId="{7A4CBE01-1674-41DC-BFDD-15F94FB49CF0}" destId="{570B3DB7-E469-4ACF-BA68-34B240B74258}" srcOrd="4" destOrd="0" parTransId="{2545C59B-7ECC-4571-88DF-5DBBF6C055B7}" sibTransId="{4F0AC2AD-DAC9-4DB2-BD53-87D6F0D7CF36}"/>
    <dgm:cxn modelId="{15191F3D-3A59-964A-B199-C6904C19F2B3}" type="presOf" srcId="{897B46FF-1AD3-4BB1-8349-A70AB63A019E}" destId="{1A2ED517-8449-BE42-BB2B-96B460FF5D03}" srcOrd="0" destOrd="0" presId="urn:microsoft.com/office/officeart/2005/8/layout/vList2"/>
    <dgm:cxn modelId="{856C204C-33F9-AE48-B36D-E17E27B6335D}" type="presOf" srcId="{40654C49-1881-433B-952C-3AC29FCEBAF5}" destId="{AE972C0B-CC6D-2745-A367-2FE929EE8C72}" srcOrd="0" destOrd="0" presId="urn:microsoft.com/office/officeart/2005/8/layout/vList2"/>
    <dgm:cxn modelId="{6A356250-4C0D-534E-B7A5-48F5DCBBD4A1}" type="presOf" srcId="{7A4CBE01-1674-41DC-BFDD-15F94FB49CF0}" destId="{0F06E366-12D7-8E40-BF25-A6B5798BE5BD}" srcOrd="0" destOrd="0" presId="urn:microsoft.com/office/officeart/2005/8/layout/vList2"/>
    <dgm:cxn modelId="{FB5E066E-842C-4017-8879-30293E2FFB58}" srcId="{7A4CBE01-1674-41DC-BFDD-15F94FB49CF0}" destId="{897B46FF-1AD3-4BB1-8349-A70AB63A019E}" srcOrd="2" destOrd="0" parTransId="{9F42FE70-D77F-407D-9A70-3BC6A3E0B608}" sibTransId="{68B40E33-9322-4C91-B17E-9BF73084C676}"/>
    <dgm:cxn modelId="{2F32C381-A5B2-4186-89EF-BD49F6F6738C}" srcId="{7A4CBE01-1674-41DC-BFDD-15F94FB49CF0}" destId="{261062BC-964E-44C5-8D8D-D8E3DB36A13A}" srcOrd="3" destOrd="0" parTransId="{D7A595DE-5E49-48F0-A357-F02ABBD9C3AF}" sibTransId="{2690BB0A-EE4E-490F-B2DE-B98DA5FEA6D4}"/>
    <dgm:cxn modelId="{A32295A3-8560-1440-80E9-12DE4CCAC481}" type="presOf" srcId="{5B07ACD2-FB5D-4AD4-B79E-629897FBC341}" destId="{3B33801E-166B-804B-9C02-1A99656316A3}" srcOrd="0" destOrd="0" presId="urn:microsoft.com/office/officeart/2005/8/layout/vList2"/>
    <dgm:cxn modelId="{7D5114C4-F550-0341-8B6A-BEC144667018}" type="presOf" srcId="{570B3DB7-E469-4ACF-BA68-34B240B74258}" destId="{559F42D8-8798-0742-BF9A-1105C29BE1DC}" srcOrd="0" destOrd="0" presId="urn:microsoft.com/office/officeart/2005/8/layout/vList2"/>
    <dgm:cxn modelId="{41A0BFD7-D600-4AF5-9398-EBB5A0C1186E}" srcId="{7A4CBE01-1674-41DC-BFDD-15F94FB49CF0}" destId="{5B07ACD2-FB5D-4AD4-B79E-629897FBC341}" srcOrd="1" destOrd="0" parTransId="{845CEECA-DC0B-492A-A3F2-B1F118D180BA}" sibTransId="{7B7C7898-7302-4EE4-93DD-7100C3ED4F5A}"/>
    <dgm:cxn modelId="{3846FADC-C15B-1745-8D07-1E9900C5D150}" type="presOf" srcId="{261062BC-964E-44C5-8D8D-D8E3DB36A13A}" destId="{3D4FA1E6-E9B6-AC40-98D5-9C0B3A91CCC6}" srcOrd="0" destOrd="0" presId="urn:microsoft.com/office/officeart/2005/8/layout/vList2"/>
    <dgm:cxn modelId="{66E94BE7-9B00-49BD-BEBC-4A1C05DAD70B}" srcId="{7A4CBE01-1674-41DC-BFDD-15F94FB49CF0}" destId="{40654C49-1881-433B-952C-3AC29FCEBAF5}" srcOrd="0" destOrd="0" parTransId="{17405D37-6E20-4E4D-8A4F-D6DA50B90554}" sibTransId="{4A863FD2-6E04-4EE9-9DB9-E09C3D717DC3}"/>
    <dgm:cxn modelId="{4BC94C02-B286-E14C-81E9-6A7EB0F55F75}" type="presParOf" srcId="{0F06E366-12D7-8E40-BF25-A6B5798BE5BD}" destId="{AE972C0B-CC6D-2745-A367-2FE929EE8C72}" srcOrd="0" destOrd="0" presId="urn:microsoft.com/office/officeart/2005/8/layout/vList2"/>
    <dgm:cxn modelId="{FB93D239-4B79-DE4C-B731-EBFE46ECE6CF}" type="presParOf" srcId="{0F06E366-12D7-8E40-BF25-A6B5798BE5BD}" destId="{A63D9BB3-975C-5943-B115-A8073D6A3DBA}" srcOrd="1" destOrd="0" presId="urn:microsoft.com/office/officeart/2005/8/layout/vList2"/>
    <dgm:cxn modelId="{AD6E08D4-CFC6-6E4A-8565-E65115563EA2}" type="presParOf" srcId="{0F06E366-12D7-8E40-BF25-A6B5798BE5BD}" destId="{3B33801E-166B-804B-9C02-1A99656316A3}" srcOrd="2" destOrd="0" presId="urn:microsoft.com/office/officeart/2005/8/layout/vList2"/>
    <dgm:cxn modelId="{4DA54122-E6D1-1B42-9562-72F97DE6837A}" type="presParOf" srcId="{0F06E366-12D7-8E40-BF25-A6B5798BE5BD}" destId="{AFC137C3-0EEE-9F47-BAEA-9F5EDD92E38D}" srcOrd="3" destOrd="0" presId="urn:microsoft.com/office/officeart/2005/8/layout/vList2"/>
    <dgm:cxn modelId="{CF206196-7909-3042-9A2A-A2EFED1A5E36}" type="presParOf" srcId="{0F06E366-12D7-8E40-BF25-A6B5798BE5BD}" destId="{1A2ED517-8449-BE42-BB2B-96B460FF5D03}" srcOrd="4" destOrd="0" presId="urn:microsoft.com/office/officeart/2005/8/layout/vList2"/>
    <dgm:cxn modelId="{5CED8DC2-F930-0A49-8CA6-D2DFAF1E53C5}" type="presParOf" srcId="{0F06E366-12D7-8E40-BF25-A6B5798BE5BD}" destId="{CDB3C0DD-7699-334C-B3B5-02EFFA54113A}" srcOrd="5" destOrd="0" presId="urn:microsoft.com/office/officeart/2005/8/layout/vList2"/>
    <dgm:cxn modelId="{F25A3ED7-F2BB-9149-B81E-1FD3B764CD39}" type="presParOf" srcId="{0F06E366-12D7-8E40-BF25-A6B5798BE5BD}" destId="{3D4FA1E6-E9B6-AC40-98D5-9C0B3A91CCC6}" srcOrd="6" destOrd="0" presId="urn:microsoft.com/office/officeart/2005/8/layout/vList2"/>
    <dgm:cxn modelId="{0A9D2E17-7434-FF4F-8103-A1339597FF3B}" type="presParOf" srcId="{0F06E366-12D7-8E40-BF25-A6B5798BE5BD}" destId="{F45484CB-A661-A84E-B6D6-5A2B7335868D}" srcOrd="7" destOrd="0" presId="urn:microsoft.com/office/officeart/2005/8/layout/vList2"/>
    <dgm:cxn modelId="{BFA3D7E3-9016-5741-A1A4-5345E4E18596}" type="presParOf" srcId="{0F06E366-12D7-8E40-BF25-A6B5798BE5BD}" destId="{559F42D8-8798-0742-BF9A-1105C29BE1D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AAE40-F4B0-5043-9B5A-3AC7D9ECD7DB}">
      <dsp:nvSpPr>
        <dsp:cNvPr id="0" name=""/>
        <dsp:cNvSpPr/>
      </dsp:nvSpPr>
      <dsp:spPr>
        <a:xfrm rot="5400000">
          <a:off x="2701490" y="102417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Client </a:t>
          </a:r>
        </a:p>
      </dsp:txBody>
      <dsp:txXfrm rot="-5400000">
        <a:off x="3012641" y="243327"/>
        <a:ext cx="928994" cy="1067809"/>
      </dsp:txXfrm>
    </dsp:sp>
    <dsp:sp modelId="{DB7A57BF-07DB-BE4F-BB83-6F20745E72F7}">
      <dsp:nvSpPr>
        <dsp:cNvPr id="0" name=""/>
        <dsp:cNvSpPr/>
      </dsp:nvSpPr>
      <dsp:spPr>
        <a:xfrm>
          <a:off x="4192907" y="311842"/>
          <a:ext cx="1731248" cy="93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2E916-2E9B-4643-BB67-1562784863A1}">
      <dsp:nvSpPr>
        <dsp:cNvPr id="0" name=""/>
        <dsp:cNvSpPr/>
      </dsp:nvSpPr>
      <dsp:spPr>
        <a:xfrm rot="5400000">
          <a:off x="1243890" y="102417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55041" y="243327"/>
        <a:ext cx="928994" cy="1067809"/>
      </dsp:txXfrm>
    </dsp:sp>
    <dsp:sp modelId="{E6B7D517-106A-4B40-9B2A-BD992EC374FF}">
      <dsp:nvSpPr>
        <dsp:cNvPr id="0" name=""/>
        <dsp:cNvSpPr/>
      </dsp:nvSpPr>
      <dsp:spPr>
        <a:xfrm rot="5400000">
          <a:off x="1969898" y="1419158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Controller</a:t>
          </a:r>
        </a:p>
      </dsp:txBody>
      <dsp:txXfrm rot="-5400000">
        <a:off x="2281049" y="1560068"/>
        <a:ext cx="928994" cy="1067809"/>
      </dsp:txXfrm>
    </dsp:sp>
    <dsp:sp modelId="{CEAA9B72-5738-D744-9E02-09B920C8F628}">
      <dsp:nvSpPr>
        <dsp:cNvPr id="0" name=""/>
        <dsp:cNvSpPr/>
      </dsp:nvSpPr>
      <dsp:spPr>
        <a:xfrm>
          <a:off x="339484" y="1628584"/>
          <a:ext cx="1675401" cy="93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9A2CB-CC73-EE47-840D-2A1EFD2F60CC}">
      <dsp:nvSpPr>
        <dsp:cNvPr id="0" name=""/>
        <dsp:cNvSpPr/>
      </dsp:nvSpPr>
      <dsp:spPr>
        <a:xfrm rot="5400000">
          <a:off x="3427497" y="1419158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738648" y="1560068"/>
        <a:ext cx="928994" cy="1067809"/>
      </dsp:txXfrm>
    </dsp:sp>
    <dsp:sp modelId="{49B10FA1-1D0F-7443-B232-805CEC88D15E}">
      <dsp:nvSpPr>
        <dsp:cNvPr id="0" name=""/>
        <dsp:cNvSpPr/>
      </dsp:nvSpPr>
      <dsp:spPr>
        <a:xfrm rot="5400000">
          <a:off x="2701490" y="2735900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12 Storage nodes</a:t>
          </a:r>
        </a:p>
      </dsp:txBody>
      <dsp:txXfrm rot="-5400000">
        <a:off x="3012641" y="2876810"/>
        <a:ext cx="928994" cy="1067809"/>
      </dsp:txXfrm>
    </dsp:sp>
    <dsp:sp modelId="{57F003F0-70D4-B644-9564-2D04B52657FA}">
      <dsp:nvSpPr>
        <dsp:cNvPr id="0" name=""/>
        <dsp:cNvSpPr/>
      </dsp:nvSpPr>
      <dsp:spPr>
        <a:xfrm>
          <a:off x="4192907" y="2945325"/>
          <a:ext cx="1731248" cy="93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9EF00-7B56-F744-A168-FFAA2AB4E917}">
      <dsp:nvSpPr>
        <dsp:cNvPr id="0" name=""/>
        <dsp:cNvSpPr/>
      </dsp:nvSpPr>
      <dsp:spPr>
        <a:xfrm rot="5400000">
          <a:off x="1243890" y="2735900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55041" y="2876810"/>
        <a:ext cx="928994" cy="1067809"/>
      </dsp:txXfrm>
    </dsp:sp>
    <dsp:sp modelId="{A64B0FAF-5443-9141-850D-B40A69E8E4B8}">
      <dsp:nvSpPr>
        <dsp:cNvPr id="0" name=""/>
        <dsp:cNvSpPr/>
      </dsp:nvSpPr>
      <dsp:spPr>
        <a:xfrm rot="5400000">
          <a:off x="1969898" y="4052641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Persistent meta storage framework (Bitcask)</a:t>
          </a:r>
        </a:p>
      </dsp:txBody>
      <dsp:txXfrm rot="-5400000">
        <a:off x="2281049" y="4193551"/>
        <a:ext cx="928994" cy="1067809"/>
      </dsp:txXfrm>
    </dsp:sp>
    <dsp:sp modelId="{E910517D-42FF-AE45-B8D9-A8231D014DB6}">
      <dsp:nvSpPr>
        <dsp:cNvPr id="0" name=""/>
        <dsp:cNvSpPr/>
      </dsp:nvSpPr>
      <dsp:spPr>
        <a:xfrm>
          <a:off x="339484" y="4262066"/>
          <a:ext cx="1675401" cy="93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052D2-C040-EC4C-B6EA-16D796BAEA7A}">
      <dsp:nvSpPr>
        <dsp:cNvPr id="0" name=""/>
        <dsp:cNvSpPr/>
      </dsp:nvSpPr>
      <dsp:spPr>
        <a:xfrm rot="5400000">
          <a:off x="3427497" y="4052641"/>
          <a:ext cx="1551297" cy="134962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738648" y="4193551"/>
        <a:ext cx="928994" cy="1067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21616-D884-644B-9885-BFD87A1336DF}">
      <dsp:nvSpPr>
        <dsp:cNvPr id="0" name=""/>
        <dsp:cNvSpPr/>
      </dsp:nvSpPr>
      <dsp:spPr>
        <a:xfrm>
          <a:off x="26314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Register – To register a node</a:t>
          </a:r>
          <a:endParaRPr lang="en-US" sz="1000" kern="1200" dirty="0"/>
        </a:p>
      </dsp:txBody>
      <dsp:txXfrm>
        <a:off x="26314" y="2590"/>
        <a:ext cx="1609687" cy="965812"/>
      </dsp:txXfrm>
    </dsp:sp>
    <dsp:sp modelId="{F786666C-19A4-3E40-9FCE-DCE8D9C85314}">
      <dsp:nvSpPr>
        <dsp:cNvPr id="0" name=""/>
        <dsp:cNvSpPr/>
      </dsp:nvSpPr>
      <dsp:spPr>
        <a:xfrm>
          <a:off x="1796971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Heartbeat –  To send the heartbeat to the controller</a:t>
          </a:r>
          <a:endParaRPr lang="en-US" sz="1000" kern="1200" dirty="0"/>
        </a:p>
      </dsp:txBody>
      <dsp:txXfrm>
        <a:off x="1796971" y="2590"/>
        <a:ext cx="1609687" cy="965812"/>
      </dsp:txXfrm>
    </dsp:sp>
    <dsp:sp modelId="{C9FFFCCD-DE89-D64F-93FB-03842BAF4FD9}">
      <dsp:nvSpPr>
        <dsp:cNvPr id="0" name=""/>
        <dsp:cNvSpPr/>
      </dsp:nvSpPr>
      <dsp:spPr>
        <a:xfrm>
          <a:off x="3567627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StoreRequest</a:t>
          </a:r>
          <a:r>
            <a:rPr lang="en-US" sz="1000" b="0" kern="1200" dirty="0"/>
            <a:t> – To ask the permission from controller to save a file in DFS</a:t>
          </a:r>
          <a:endParaRPr lang="en-US" sz="1000" kern="1200" dirty="0"/>
        </a:p>
      </dsp:txBody>
      <dsp:txXfrm>
        <a:off x="3567627" y="2590"/>
        <a:ext cx="1609687" cy="965812"/>
      </dsp:txXfrm>
    </dsp:sp>
    <dsp:sp modelId="{90261B79-D060-6644-BE2D-E1A07659AA54}">
      <dsp:nvSpPr>
        <dsp:cNvPr id="0" name=""/>
        <dsp:cNvSpPr/>
      </dsp:nvSpPr>
      <dsp:spPr>
        <a:xfrm>
          <a:off x="5338284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StoreResponse</a:t>
          </a:r>
          <a:r>
            <a:rPr lang="en-US" sz="1000" b="0" kern="1200" dirty="0"/>
            <a:t> – To ask the permission from controller to download a file from DFS</a:t>
          </a:r>
          <a:endParaRPr lang="en-US" sz="1000" kern="1200" dirty="0"/>
        </a:p>
      </dsp:txBody>
      <dsp:txXfrm>
        <a:off x="5338284" y="2590"/>
        <a:ext cx="1609687" cy="965812"/>
      </dsp:txXfrm>
    </dsp:sp>
    <dsp:sp modelId="{57F5FEC6-8A6B-BF49-B1C2-D75A964FF926}">
      <dsp:nvSpPr>
        <dsp:cNvPr id="0" name=""/>
        <dsp:cNvSpPr/>
      </dsp:nvSpPr>
      <dsp:spPr>
        <a:xfrm>
          <a:off x="7108940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ChunkRouteRequest</a:t>
          </a:r>
          <a:r>
            <a:rPr lang="en-US" sz="1000" b="0" kern="1200" dirty="0"/>
            <a:t> – To ask the controller about sending the chunk to which another node.</a:t>
          </a:r>
          <a:endParaRPr lang="en-US" sz="1000" kern="1200" dirty="0"/>
        </a:p>
      </dsp:txBody>
      <dsp:txXfrm>
        <a:off x="7108940" y="2590"/>
        <a:ext cx="1609687" cy="965812"/>
      </dsp:txXfrm>
    </dsp:sp>
    <dsp:sp modelId="{AFDA2C4A-86DE-A942-BDF4-5C6C8328E6EA}">
      <dsp:nvSpPr>
        <dsp:cNvPr id="0" name=""/>
        <dsp:cNvSpPr/>
      </dsp:nvSpPr>
      <dsp:spPr>
        <a:xfrm>
          <a:off x="8879597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ChunkRouteResponse</a:t>
          </a:r>
          <a:r>
            <a:rPr lang="en-US" sz="1000" b="0" kern="1200" dirty="0"/>
            <a:t> – Response of </a:t>
          </a:r>
          <a:r>
            <a:rPr lang="en-US" sz="1000" b="0" kern="1200" dirty="0" err="1"/>
            <a:t>ChunkRouteRequest</a:t>
          </a:r>
          <a:endParaRPr lang="en-US" sz="1000" kern="1200" dirty="0"/>
        </a:p>
      </dsp:txBody>
      <dsp:txXfrm>
        <a:off x="8879597" y="2590"/>
        <a:ext cx="1609687" cy="965812"/>
      </dsp:txXfrm>
    </dsp:sp>
    <dsp:sp modelId="{9FA605C2-A1FE-1B47-870D-C8B9F203624F}">
      <dsp:nvSpPr>
        <dsp:cNvPr id="0" name=""/>
        <dsp:cNvSpPr/>
      </dsp:nvSpPr>
      <dsp:spPr>
        <a:xfrm>
          <a:off x="26314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UploadChunkRequest</a:t>
          </a:r>
          <a:r>
            <a:rPr lang="en-US" sz="1000" b="0" kern="1200" dirty="0"/>
            <a:t> – To  store a chunk to one of the nodes</a:t>
          </a:r>
          <a:endParaRPr lang="en-US" sz="1000" kern="1200" dirty="0"/>
        </a:p>
      </dsp:txBody>
      <dsp:txXfrm>
        <a:off x="26314" y="1129371"/>
        <a:ext cx="1609687" cy="965812"/>
      </dsp:txXfrm>
    </dsp:sp>
    <dsp:sp modelId="{E45D3945-5B56-AB4D-A688-458A072B1F96}">
      <dsp:nvSpPr>
        <dsp:cNvPr id="0" name=""/>
        <dsp:cNvSpPr/>
      </dsp:nvSpPr>
      <dsp:spPr>
        <a:xfrm>
          <a:off x="1796971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ChunkSaved</a:t>
          </a:r>
          <a:r>
            <a:rPr lang="en-US" sz="1000" b="0" kern="1200" dirty="0"/>
            <a:t> – A notification from a storage node to controller to update the Persistent storage about the saved chunk</a:t>
          </a:r>
          <a:endParaRPr lang="en-US" sz="1000" kern="1200" dirty="0"/>
        </a:p>
      </dsp:txBody>
      <dsp:txXfrm>
        <a:off x="1796971" y="1129371"/>
        <a:ext cx="1609687" cy="965812"/>
      </dsp:txXfrm>
    </dsp:sp>
    <dsp:sp modelId="{C5964A35-2041-2747-99D9-F6987C73D4F6}">
      <dsp:nvSpPr>
        <dsp:cNvPr id="0" name=""/>
        <dsp:cNvSpPr/>
      </dsp:nvSpPr>
      <dsp:spPr>
        <a:xfrm>
          <a:off x="3567627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ChunkReplicaRoute</a:t>
          </a:r>
          <a:r>
            <a:rPr lang="en-US" sz="1000" b="0" kern="1200" dirty="0"/>
            <a:t> – To inform the node about sending the replica of a chunk to which other nodes. </a:t>
          </a:r>
          <a:endParaRPr lang="en-US" sz="1000" kern="1200" dirty="0"/>
        </a:p>
      </dsp:txBody>
      <dsp:txXfrm>
        <a:off x="3567627" y="1129371"/>
        <a:ext cx="1609687" cy="965812"/>
      </dsp:txXfrm>
    </dsp:sp>
    <dsp:sp modelId="{A961FCF0-9623-BF41-A043-7D466B67F8F6}">
      <dsp:nvSpPr>
        <dsp:cNvPr id="0" name=""/>
        <dsp:cNvSpPr/>
      </dsp:nvSpPr>
      <dsp:spPr>
        <a:xfrm>
          <a:off x="5338284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PutChunkReplica</a:t>
          </a:r>
          <a:r>
            <a:rPr lang="en-US" sz="1000" b="0" kern="1200" dirty="0"/>
            <a:t> – From a node to send a replica to another node </a:t>
          </a:r>
          <a:endParaRPr lang="en-US" sz="1000" kern="1200" dirty="0"/>
        </a:p>
      </dsp:txBody>
      <dsp:txXfrm>
        <a:off x="5338284" y="1129371"/>
        <a:ext cx="1609687" cy="965812"/>
      </dsp:txXfrm>
    </dsp:sp>
    <dsp:sp modelId="{90EFCEA8-F927-F045-824D-B69BF6B7D7C6}">
      <dsp:nvSpPr>
        <dsp:cNvPr id="0" name=""/>
        <dsp:cNvSpPr/>
      </dsp:nvSpPr>
      <dsp:spPr>
        <a:xfrm>
          <a:off x="7108940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UploadFileMetaRequest</a:t>
          </a:r>
          <a:r>
            <a:rPr lang="en-US" sz="1000" b="0" kern="1200" dirty="0"/>
            <a:t> – Client sending  the list of all chunk names of a file to controller. </a:t>
          </a:r>
          <a:endParaRPr lang="en-US" sz="1000" kern="1200" dirty="0"/>
        </a:p>
      </dsp:txBody>
      <dsp:txXfrm>
        <a:off x="7108940" y="1129371"/>
        <a:ext cx="1609687" cy="965812"/>
      </dsp:txXfrm>
    </dsp:sp>
    <dsp:sp modelId="{B7016F92-A54D-864F-A6F3-EA7082FB6D72}">
      <dsp:nvSpPr>
        <dsp:cNvPr id="0" name=""/>
        <dsp:cNvSpPr/>
      </dsp:nvSpPr>
      <dsp:spPr>
        <a:xfrm>
          <a:off x="8879597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RetrieveRequest</a:t>
          </a:r>
          <a:r>
            <a:rPr lang="en-US" sz="1000" b="0" kern="1200" dirty="0"/>
            <a:t> - Client  asking the controller about the chunks of a file and their respective nodes.</a:t>
          </a:r>
          <a:endParaRPr lang="en-US" sz="1000" kern="1200" dirty="0"/>
        </a:p>
      </dsp:txBody>
      <dsp:txXfrm>
        <a:off x="8879597" y="1129371"/>
        <a:ext cx="1609687" cy="965812"/>
      </dsp:txXfrm>
    </dsp:sp>
    <dsp:sp modelId="{D5616EBE-BB8F-BA46-8397-1AA0399B3572}">
      <dsp:nvSpPr>
        <dsp:cNvPr id="0" name=""/>
        <dsp:cNvSpPr/>
      </dsp:nvSpPr>
      <dsp:spPr>
        <a:xfrm>
          <a:off x="26314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RetrieveResponse</a:t>
          </a:r>
          <a:r>
            <a:rPr lang="en-US" sz="1000" b="0" kern="1200" dirty="0"/>
            <a:t> – Response of </a:t>
          </a:r>
          <a:r>
            <a:rPr lang="en-US" sz="1000" b="0" kern="1200" dirty="0" err="1"/>
            <a:t>RetrieveRequest</a:t>
          </a:r>
          <a:endParaRPr lang="en-US" sz="1000" kern="1200" dirty="0"/>
        </a:p>
      </dsp:txBody>
      <dsp:txXfrm>
        <a:off x="26314" y="2256153"/>
        <a:ext cx="1609687" cy="965812"/>
      </dsp:txXfrm>
    </dsp:sp>
    <dsp:sp modelId="{2F8A1A71-E560-3249-82A1-ADC418BE4264}">
      <dsp:nvSpPr>
        <dsp:cNvPr id="0" name=""/>
        <dsp:cNvSpPr/>
      </dsp:nvSpPr>
      <dsp:spPr>
        <a:xfrm>
          <a:off x="1796971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ChunkRequest</a:t>
          </a:r>
          <a:r>
            <a:rPr lang="en-US" sz="1000" b="0" kern="1200" dirty="0"/>
            <a:t> – Client asking the chunk data from the respective node. </a:t>
          </a:r>
          <a:endParaRPr lang="en-US" sz="1000" kern="1200" dirty="0"/>
        </a:p>
      </dsp:txBody>
      <dsp:txXfrm>
        <a:off x="1796971" y="2256153"/>
        <a:ext cx="1609687" cy="965812"/>
      </dsp:txXfrm>
    </dsp:sp>
    <dsp:sp modelId="{A925FA30-DC62-4A42-94D6-3600ACBD6D46}">
      <dsp:nvSpPr>
        <dsp:cNvPr id="0" name=""/>
        <dsp:cNvSpPr/>
      </dsp:nvSpPr>
      <dsp:spPr>
        <a:xfrm>
          <a:off x="3567627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ChunkResponse</a:t>
          </a:r>
          <a:r>
            <a:rPr lang="en-US" sz="1000" b="0" kern="1200" dirty="0"/>
            <a:t> – Response of </a:t>
          </a:r>
          <a:r>
            <a:rPr lang="en-US" sz="1000" b="0" kern="1200" dirty="0" err="1"/>
            <a:t>ChunkRequest</a:t>
          </a:r>
          <a:endParaRPr lang="en-US" sz="1000" kern="1200" dirty="0"/>
        </a:p>
      </dsp:txBody>
      <dsp:txXfrm>
        <a:off x="3567627" y="2256153"/>
        <a:ext cx="1609687" cy="965812"/>
      </dsp:txXfrm>
    </dsp:sp>
    <dsp:sp modelId="{2CF1E77F-CB68-5A4C-AA6B-CC18DC0992E5}">
      <dsp:nvSpPr>
        <dsp:cNvPr id="0" name=""/>
        <dsp:cNvSpPr/>
      </dsp:nvSpPr>
      <dsp:spPr>
        <a:xfrm>
          <a:off x="5338284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ListRequest</a:t>
          </a:r>
          <a:r>
            <a:rPr lang="en-US" sz="1000" b="0" kern="1200" dirty="0"/>
            <a:t> – Client asking Controller to send the list of file names to it.</a:t>
          </a:r>
          <a:endParaRPr lang="en-US" sz="1000" kern="1200" dirty="0"/>
        </a:p>
      </dsp:txBody>
      <dsp:txXfrm>
        <a:off x="5338284" y="2256153"/>
        <a:ext cx="1609687" cy="965812"/>
      </dsp:txXfrm>
    </dsp:sp>
    <dsp:sp modelId="{7EB5CD7E-5123-8043-BAEE-C4F897332C48}">
      <dsp:nvSpPr>
        <dsp:cNvPr id="0" name=""/>
        <dsp:cNvSpPr/>
      </dsp:nvSpPr>
      <dsp:spPr>
        <a:xfrm>
          <a:off x="7108940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ListResponse</a:t>
          </a:r>
          <a:r>
            <a:rPr lang="en-US" sz="1000" b="0" kern="1200" dirty="0"/>
            <a:t> – Response of </a:t>
          </a:r>
          <a:r>
            <a:rPr lang="en-US" sz="1000" b="0" kern="1200" dirty="0" err="1"/>
            <a:t>ListResponse</a:t>
          </a:r>
          <a:endParaRPr lang="en-US" sz="1000" kern="1200" dirty="0"/>
        </a:p>
      </dsp:txBody>
      <dsp:txXfrm>
        <a:off x="7108940" y="2256153"/>
        <a:ext cx="1609687" cy="965812"/>
      </dsp:txXfrm>
    </dsp:sp>
    <dsp:sp modelId="{6F0B03E5-04F7-A84B-966A-2A5DEC74FC93}">
      <dsp:nvSpPr>
        <dsp:cNvPr id="0" name=""/>
        <dsp:cNvSpPr/>
      </dsp:nvSpPr>
      <dsp:spPr>
        <a:xfrm>
          <a:off x="8879597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DeleteRequest</a:t>
          </a:r>
          <a:r>
            <a:rPr lang="en-US" sz="1000" b="0" kern="1200" dirty="0"/>
            <a:t> – Client requesting the controller to delete a file</a:t>
          </a:r>
          <a:endParaRPr lang="en-US" sz="1000" kern="1200" dirty="0"/>
        </a:p>
      </dsp:txBody>
      <dsp:txXfrm>
        <a:off x="8879597" y="2256153"/>
        <a:ext cx="1609687" cy="965812"/>
      </dsp:txXfrm>
    </dsp:sp>
    <dsp:sp modelId="{C04EF6C4-D963-EE41-AF5F-29C42A66627B}">
      <dsp:nvSpPr>
        <dsp:cNvPr id="0" name=""/>
        <dsp:cNvSpPr/>
      </dsp:nvSpPr>
      <dsp:spPr>
        <a:xfrm>
          <a:off x="1796971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DeleteResponse</a:t>
          </a:r>
          <a:r>
            <a:rPr lang="en-US" sz="1000" b="0" kern="1200" dirty="0"/>
            <a:t> – The result of </a:t>
          </a:r>
          <a:r>
            <a:rPr lang="en-US" sz="1000" b="0" kern="1200" dirty="0" err="1"/>
            <a:t>DeleteRequest</a:t>
          </a:r>
          <a:endParaRPr lang="en-US" sz="1000" kern="1200" dirty="0"/>
        </a:p>
      </dsp:txBody>
      <dsp:txXfrm>
        <a:off x="1796971" y="3382934"/>
        <a:ext cx="1609687" cy="965812"/>
      </dsp:txXfrm>
    </dsp:sp>
    <dsp:sp modelId="{9AAED663-4F1E-174A-87DB-A0EA9F20EBF1}">
      <dsp:nvSpPr>
        <dsp:cNvPr id="0" name=""/>
        <dsp:cNvSpPr/>
      </dsp:nvSpPr>
      <dsp:spPr>
        <a:xfrm>
          <a:off x="3567627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DeleteChunk</a:t>
          </a:r>
          <a:r>
            <a:rPr lang="en-US" sz="1000" b="0" kern="1200" dirty="0"/>
            <a:t> – Client asking the Storage node to delete the chunk</a:t>
          </a:r>
          <a:endParaRPr lang="en-US" sz="1000" kern="1200" dirty="0"/>
        </a:p>
      </dsp:txBody>
      <dsp:txXfrm>
        <a:off x="3567627" y="3382934"/>
        <a:ext cx="1609687" cy="965812"/>
      </dsp:txXfrm>
    </dsp:sp>
    <dsp:sp modelId="{0146C2DA-5A39-D244-8A15-743C1ABD63D6}">
      <dsp:nvSpPr>
        <dsp:cNvPr id="0" name=""/>
        <dsp:cNvSpPr/>
      </dsp:nvSpPr>
      <dsp:spPr>
        <a:xfrm>
          <a:off x="5338284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DeleteChunkAck</a:t>
          </a:r>
          <a:r>
            <a:rPr lang="en-US" sz="1000" b="0" kern="1200" dirty="0"/>
            <a:t> – Node informing the controller that chunk X is deleted</a:t>
          </a:r>
          <a:endParaRPr lang="en-US" sz="1000" kern="1200" dirty="0"/>
        </a:p>
      </dsp:txBody>
      <dsp:txXfrm>
        <a:off x="5338284" y="3382934"/>
        <a:ext cx="1609687" cy="965812"/>
      </dsp:txXfrm>
    </dsp:sp>
    <dsp:sp modelId="{ABDEA2A2-5287-B04E-81DF-A70F33148198}">
      <dsp:nvSpPr>
        <dsp:cNvPr id="0" name=""/>
        <dsp:cNvSpPr/>
      </dsp:nvSpPr>
      <dsp:spPr>
        <a:xfrm>
          <a:off x="7108940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 err="1"/>
            <a:t>ChunkProxyPush</a:t>
          </a:r>
          <a:r>
            <a:rPr lang="en-US" sz="1000" b="0" kern="1200" dirty="0"/>
            <a:t> – A node having a corrupted chunk asking the controller to send back a correct copy of chunk from one of the replicas.</a:t>
          </a:r>
          <a:endParaRPr lang="en-US" sz="1000" kern="1200" dirty="0"/>
        </a:p>
      </dsp:txBody>
      <dsp:txXfrm>
        <a:off x="7108940" y="3382934"/>
        <a:ext cx="1609687" cy="965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FF92F-EBC3-8149-B48D-2C283FCFD6BC}">
      <dsp:nvSpPr>
        <dsp:cNvPr id="0" name=""/>
        <dsp:cNvSpPr/>
      </dsp:nvSpPr>
      <dsp:spPr>
        <a:xfrm>
          <a:off x="2096280" y="2124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chunks distributed across the storage nodes are in sync with the persistent meta storage (in our case , Bitcask). </a:t>
          </a:r>
        </a:p>
      </dsp:txBody>
      <dsp:txXfrm>
        <a:off x="2134862" y="40706"/>
        <a:ext cx="2557435" cy="1240135"/>
      </dsp:txXfrm>
    </dsp:sp>
    <dsp:sp modelId="{E6E9080A-7A08-E141-B30D-A988A84EA7A8}">
      <dsp:nvSpPr>
        <dsp:cNvPr id="0" name=""/>
        <dsp:cNvSpPr/>
      </dsp:nvSpPr>
      <dsp:spPr>
        <a:xfrm>
          <a:off x="2096280" y="1517019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node selected for file replication or initial storage depends upon a combination of characteristics of that node, including-</a:t>
          </a:r>
        </a:p>
      </dsp:txBody>
      <dsp:txXfrm>
        <a:off x="2134862" y="1555601"/>
        <a:ext cx="2557435" cy="1240135"/>
      </dsp:txXfrm>
    </dsp:sp>
    <dsp:sp modelId="{5DCB8F2F-7F47-CD44-A0BC-A4E94E707541}">
      <dsp:nvSpPr>
        <dsp:cNvPr id="0" name=""/>
        <dsp:cNvSpPr/>
      </dsp:nvSpPr>
      <dsp:spPr>
        <a:xfrm rot="19457599">
          <a:off x="4608896" y="1769699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5354" y="1764500"/>
        <a:ext cx="64890" cy="64890"/>
      </dsp:txXfrm>
    </dsp:sp>
    <dsp:sp modelId="{2B907FE9-D81A-1C41-B19C-2B0AB66C863B}">
      <dsp:nvSpPr>
        <dsp:cNvPr id="0" name=""/>
        <dsp:cNvSpPr/>
      </dsp:nvSpPr>
      <dsp:spPr>
        <a:xfrm>
          <a:off x="5784719" y="759571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Requests served by that node.</a:t>
          </a:r>
        </a:p>
      </dsp:txBody>
      <dsp:txXfrm>
        <a:off x="5823301" y="798153"/>
        <a:ext cx="2557435" cy="1240135"/>
      </dsp:txXfrm>
    </dsp:sp>
    <dsp:sp modelId="{A197DE42-2FD2-C043-B79D-212BD9EE5946}">
      <dsp:nvSpPr>
        <dsp:cNvPr id="0" name=""/>
        <dsp:cNvSpPr/>
      </dsp:nvSpPr>
      <dsp:spPr>
        <a:xfrm rot="2142401">
          <a:off x="4608896" y="2527146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5354" y="2521947"/>
        <a:ext cx="64890" cy="64890"/>
      </dsp:txXfrm>
    </dsp:sp>
    <dsp:sp modelId="{92E81E22-6D1D-EA4F-A7E4-51A69D7146B6}">
      <dsp:nvSpPr>
        <dsp:cNvPr id="0" name=""/>
        <dsp:cNvSpPr/>
      </dsp:nvSpPr>
      <dsp:spPr>
        <a:xfrm>
          <a:off x="5784719" y="2274466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Total storage available on that node.</a:t>
          </a:r>
        </a:p>
      </dsp:txBody>
      <dsp:txXfrm>
        <a:off x="5823301" y="2313048"/>
        <a:ext cx="2557435" cy="1240135"/>
      </dsp:txXfrm>
    </dsp:sp>
    <dsp:sp modelId="{F4A6CC4C-666C-2F46-860B-EC378F9C037A}">
      <dsp:nvSpPr>
        <dsp:cNvPr id="0" name=""/>
        <dsp:cNvSpPr/>
      </dsp:nvSpPr>
      <dsp:spPr>
        <a:xfrm>
          <a:off x="2096280" y="3031913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make sure that the node which is under stress and is processing of information amongst all , is not given more work to do. The free/ efficient ones are given priority.</a:t>
          </a:r>
        </a:p>
      </dsp:txBody>
      <dsp:txXfrm>
        <a:off x="2134862" y="3070495"/>
        <a:ext cx="2557435" cy="1240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72C0B-CC6D-2745-A367-2FE929EE8C72}">
      <dsp:nvSpPr>
        <dsp:cNvPr id="0" name=""/>
        <dsp:cNvSpPr/>
      </dsp:nvSpPr>
      <dsp:spPr>
        <a:xfrm>
          <a:off x="0" y="1399"/>
          <a:ext cx="10515600" cy="5813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Question</a:t>
          </a:r>
          <a:r>
            <a:rPr lang="en-US" sz="1200" kern="1200" dirty="0"/>
            <a:t> : </a:t>
          </a:r>
          <a:r>
            <a:rPr lang="en-US" sz="1200" b="0" i="0" kern="1200" dirty="0"/>
            <a:t>How many extra days did you use for the project?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Answer</a:t>
          </a:r>
          <a:r>
            <a:rPr lang="en-US" sz="1200" kern="1200" dirty="0"/>
            <a:t>: I started the development on March 26</a:t>
          </a:r>
          <a:r>
            <a:rPr lang="en-US" sz="1200" kern="1200" baseline="30000" dirty="0"/>
            <a:t>th</a:t>
          </a:r>
          <a:r>
            <a:rPr lang="en-US" sz="1200" kern="1200" dirty="0"/>
            <a:t>, It took over 2 weeks, and during the development I had to rewrite components from scratch due to design issues.</a:t>
          </a:r>
        </a:p>
      </dsp:txBody>
      <dsp:txXfrm>
        <a:off x="28379" y="29778"/>
        <a:ext cx="10458842" cy="524597"/>
      </dsp:txXfrm>
    </dsp:sp>
    <dsp:sp modelId="{3B33801E-166B-804B-9C02-1A99656316A3}">
      <dsp:nvSpPr>
        <dsp:cNvPr id="0" name=""/>
        <dsp:cNvSpPr/>
      </dsp:nvSpPr>
      <dsp:spPr>
        <a:xfrm>
          <a:off x="0" y="584827"/>
          <a:ext cx="10515600" cy="7653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Question</a:t>
          </a:r>
          <a:r>
            <a:rPr lang="en-US" sz="1200" kern="1200" dirty="0"/>
            <a:t> : </a:t>
          </a:r>
          <a:r>
            <a:rPr lang="en-US" sz="1200" i="0" kern="1200" dirty="0"/>
            <a:t>Given the same goals, how would you complete the project differently if you didn’t have any restrictions imposed by the instructor? This could involve using a particular library, programming language, etc. Be sure to provide sufficient detail to justify your response</a:t>
          </a:r>
          <a:r>
            <a:rPr lang="en-US" sz="1200" b="0" i="0" kern="1200" dirty="0"/>
            <a:t>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Answer</a:t>
          </a:r>
          <a:r>
            <a:rPr lang="en-US" sz="1200" kern="1200" dirty="0"/>
            <a:t>: I would make a GUI for this one so that I can set up the architecture on my premise and roll the software to public for limited-time free usage. (</a:t>
          </a:r>
          <a:r>
            <a:rPr lang="en-US" sz="1200" kern="1200" dirty="0" err="1"/>
            <a:t>eg.</a:t>
          </a:r>
          <a:r>
            <a:rPr lang="en-US" sz="1200" kern="1200" dirty="0"/>
            <a:t> </a:t>
          </a:r>
          <a:r>
            <a:rPr lang="en-US" sz="1200" kern="1200" dirty="0" err="1"/>
            <a:t>Fileport</a:t>
          </a:r>
          <a:r>
            <a:rPr lang="en-US" sz="1200" kern="1200" dirty="0"/>
            <a:t>)</a:t>
          </a:r>
          <a:endParaRPr lang="en-US" sz="1200" b="0" i="0" kern="1200" dirty="0"/>
        </a:p>
      </dsp:txBody>
      <dsp:txXfrm>
        <a:off x="37360" y="622187"/>
        <a:ext cx="10440880" cy="690608"/>
      </dsp:txXfrm>
    </dsp:sp>
    <dsp:sp modelId="{1A2ED517-8449-BE42-BB2B-96B460FF5D03}">
      <dsp:nvSpPr>
        <dsp:cNvPr id="0" name=""/>
        <dsp:cNvSpPr/>
      </dsp:nvSpPr>
      <dsp:spPr>
        <a:xfrm>
          <a:off x="0" y="1352227"/>
          <a:ext cx="10515600" cy="14457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Question</a:t>
          </a:r>
          <a:r>
            <a:rPr lang="en-US" sz="1200" kern="1200" dirty="0"/>
            <a:t> : </a:t>
          </a:r>
          <a:r>
            <a:rPr lang="en-US" sz="1200" b="0" i="0" kern="1200" dirty="0"/>
            <a:t>Let’s imagine that your next project was to improve and extend P1. What are the features/functionality you would add, use cases you would support, </a:t>
          </a:r>
          <a:r>
            <a:rPr lang="en-US" sz="1200" b="0" i="0" kern="1200" dirty="0" err="1"/>
            <a:t>etc</a:t>
          </a:r>
          <a:r>
            <a:rPr lang="en-US" sz="1200" b="0" i="0" kern="1200" dirty="0"/>
            <a:t>? Are there any weaknesses in your current implementation that you would like to improve upon? This should include at least three areas you would improve/extend.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Answer</a:t>
          </a:r>
          <a:r>
            <a:rPr lang="en-US" sz="1200" kern="1200" dirty="0"/>
            <a:t>: I have three action plans in my mind  which can take this design to a likely production level.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Handling Interruption from Storage node while uploading/Downloading chunks.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Using timeouts for a user-friendly experience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Including latency as a deciding factor to select the node for replication/initial storage if  nodes are situated globally apart.</a:t>
          </a:r>
        </a:p>
      </dsp:txBody>
      <dsp:txXfrm>
        <a:off x="70576" y="1422803"/>
        <a:ext cx="10374448" cy="1304610"/>
      </dsp:txXfrm>
    </dsp:sp>
    <dsp:sp modelId="{3D4FA1E6-E9B6-AC40-98D5-9C0B3A91CCC6}">
      <dsp:nvSpPr>
        <dsp:cNvPr id="0" name=""/>
        <dsp:cNvSpPr/>
      </dsp:nvSpPr>
      <dsp:spPr>
        <a:xfrm>
          <a:off x="0" y="2800062"/>
          <a:ext cx="10515600" cy="7707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Question</a:t>
          </a:r>
          <a:r>
            <a:rPr lang="en-US" sz="1200" kern="1200" dirty="0"/>
            <a:t> : </a:t>
          </a:r>
          <a:r>
            <a:rPr lang="en-US" sz="1200" b="0" i="0" kern="1200" dirty="0"/>
            <a:t>Give a rough estimate of how long you spent completing this assignment. Additionally, what part of the assignment took the most time?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Answer</a:t>
          </a:r>
          <a:r>
            <a:rPr lang="en-US" sz="1200" kern="1200" dirty="0"/>
            <a:t>: It took me over 2 weeks to complete the project. I had to keep changing the design because of heavier testcases and my knowledge limitations in </a:t>
          </a:r>
          <a:r>
            <a:rPr lang="en-US" sz="1200" kern="1200" dirty="0" err="1"/>
            <a:t>golang</a:t>
          </a:r>
          <a:r>
            <a:rPr lang="en-US" sz="1200" kern="1200" dirty="0"/>
            <a:t>. </a:t>
          </a:r>
        </a:p>
      </dsp:txBody>
      <dsp:txXfrm>
        <a:off x="37627" y="2837689"/>
        <a:ext cx="10440346" cy="695539"/>
      </dsp:txXfrm>
    </dsp:sp>
    <dsp:sp modelId="{559F42D8-8798-0742-BF9A-1105C29BE1DC}">
      <dsp:nvSpPr>
        <dsp:cNvPr id="0" name=""/>
        <dsp:cNvSpPr/>
      </dsp:nvSpPr>
      <dsp:spPr>
        <a:xfrm>
          <a:off x="0" y="3572927"/>
          <a:ext cx="10515600" cy="7770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Question</a:t>
          </a:r>
          <a:r>
            <a:rPr lang="en-US" sz="1200" kern="1200" dirty="0"/>
            <a:t> : </a:t>
          </a:r>
          <a:r>
            <a:rPr lang="en-US" sz="1200" b="0" i="0" kern="1200" dirty="0"/>
            <a:t>What did you learn from completing this project? Is there anything you would change about the project?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Answer</a:t>
          </a:r>
          <a:r>
            <a:rPr lang="en-US" sz="1200" kern="1200" dirty="0"/>
            <a:t>: Apart from learning extensive file handling and data management, I learnt a lot about concurrency, design decisions and the strategy to develop something also while diving deeper into the depth of the language or framework being used in it.</a:t>
          </a:r>
        </a:p>
      </dsp:txBody>
      <dsp:txXfrm>
        <a:off x="37931" y="3610858"/>
        <a:ext cx="10439738" cy="701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orbel"/>
      </a:defRPr>
    </a:lvl1pPr>
    <a:lvl2pPr indent="228600" defTabSz="457200" latinLnBrk="0">
      <a:defRPr sz="1200">
        <a:latin typeface="+mn-lt"/>
        <a:ea typeface="+mn-ea"/>
        <a:cs typeface="+mn-cs"/>
        <a:sym typeface="Corbel"/>
      </a:defRPr>
    </a:lvl2pPr>
    <a:lvl3pPr indent="457200" defTabSz="457200" latinLnBrk="0">
      <a:defRPr sz="1200">
        <a:latin typeface="+mn-lt"/>
        <a:ea typeface="+mn-ea"/>
        <a:cs typeface="+mn-cs"/>
        <a:sym typeface="Corbel"/>
      </a:defRPr>
    </a:lvl3pPr>
    <a:lvl4pPr indent="685800" defTabSz="457200" latinLnBrk="0">
      <a:defRPr sz="1200">
        <a:latin typeface="+mn-lt"/>
        <a:ea typeface="+mn-ea"/>
        <a:cs typeface="+mn-cs"/>
        <a:sym typeface="Corbel"/>
      </a:defRPr>
    </a:lvl4pPr>
    <a:lvl5pPr indent="914400" defTabSz="457200" latinLnBrk="0">
      <a:defRPr sz="1200">
        <a:latin typeface="+mn-lt"/>
        <a:ea typeface="+mn-ea"/>
        <a:cs typeface="+mn-cs"/>
        <a:sym typeface="Corbel"/>
      </a:defRPr>
    </a:lvl5pPr>
    <a:lvl6pPr indent="1143000" defTabSz="457200" latinLnBrk="0">
      <a:defRPr sz="1200">
        <a:latin typeface="+mn-lt"/>
        <a:ea typeface="+mn-ea"/>
        <a:cs typeface="+mn-cs"/>
        <a:sym typeface="Corbel"/>
      </a:defRPr>
    </a:lvl6pPr>
    <a:lvl7pPr indent="1371600" defTabSz="457200" latinLnBrk="0">
      <a:defRPr sz="1200">
        <a:latin typeface="+mn-lt"/>
        <a:ea typeface="+mn-ea"/>
        <a:cs typeface="+mn-cs"/>
        <a:sym typeface="Corbel"/>
      </a:defRPr>
    </a:lvl7pPr>
    <a:lvl8pPr indent="1600200" defTabSz="457200" latinLnBrk="0">
      <a:defRPr sz="1200">
        <a:latin typeface="+mn-lt"/>
        <a:ea typeface="+mn-ea"/>
        <a:cs typeface="+mn-cs"/>
        <a:sym typeface="Corbel"/>
      </a:defRPr>
    </a:lvl8pPr>
    <a:lvl9pPr indent="1828800" defTabSz="457200" latinLnBrk="0">
      <a:defRPr sz="1200">
        <a:latin typeface="+mn-lt"/>
        <a:ea typeface="+mn-ea"/>
        <a:cs typeface="+mn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761998"/>
            <a:ext cx="9141619" cy="5334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Rectangle 7"/>
          <p:cNvSpPr/>
          <p:nvPr/>
        </p:nvSpPr>
        <p:spPr>
          <a:xfrm>
            <a:off x="9270262" y="761998"/>
            <a:ext cx="2925319" cy="5334003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069847" y="1298447"/>
            <a:ext cx="7315201" cy="3255266"/>
          </a:xfrm>
          <a:prstGeom prst="rect">
            <a:avLst/>
          </a:prstGeom>
        </p:spPr>
        <p:txBody>
          <a:bodyPr anchor="b"/>
          <a:lstStyle>
            <a:lvl1pPr>
              <a:defRPr sz="5900" spc="-1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0015" y="4670245"/>
            <a:ext cx="7315201" cy="914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>
                <a:solidFill>
                  <a:srgbClr val="D9F1F6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rgbClr val="D9F1F6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rgbClr val="D9F1F6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rgbClr val="D9F1F6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rgbClr val="D9F1F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EFAC-2EA7-645D-3B3F-FC72EA90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1C95F-FF9B-667C-19F4-9D4070F97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9623-F707-8262-B167-4B194732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B1AC-F435-2D6C-E7FC-8B76AE70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4237-A7DA-C314-F41E-83553278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59D7-0A98-C912-8AF1-CAB8DE98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853A-D9DB-CEB8-14B6-934BFCD1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CFA1-87A8-BE3F-7EA8-29119B89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A6FE-8CD6-A235-AF57-D872E641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17A2-D7F0-1994-DC8C-AA015020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8F98-7BB9-53A6-E3DC-5F778A87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C68F-BB1A-2DEC-346E-8A971DC1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B4524-9E6D-59D6-CD48-ABDC62B8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26CAF-0C15-9ECD-E893-79F1D56B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FD32-9722-4E7A-25CC-514A6A98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6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1D71-C607-50FB-94B4-AFEC6A44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7CBD-37BF-7ACB-4EDC-818B94B86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6FF4B-9416-CA14-A57E-6B2EDB57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34439-07D7-2B3D-E8B7-28BEF7D9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D4176-88C9-1DE8-25CE-0F1F3297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5566-7B74-3687-4265-5771C467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59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3B40-B7E6-3515-0654-5932E78B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8DA-41D0-FCCB-959B-CD5EFDCE2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12C85-03FB-1EDC-ECC7-60CBA0A09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5B6D5-5105-CF0E-31C7-C0AE8145C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03AB7-A15F-501A-039C-634FB8D7B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1681D-9F5A-48E8-8163-74694F87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19B44-DC5F-BC15-5809-6C669111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FDE9A-2072-2987-C252-3E06EBD1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87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F9C0-7F98-8C0E-B7EF-E94FE233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5D045-B7C9-2AD5-55DC-CA284824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A28CA-CC32-EEB6-F5A9-45A71901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9E43D-4431-BB8B-B2EE-E23ECB85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53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25F05-6CC5-0DFE-6FCE-C2DC1562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9F3CF-DE1A-7809-0DF1-271904E9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42D36-88C3-4320-8645-9F900312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7DD-C474-69D1-859A-68AF897D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B11E-25E7-6400-D8FE-5C10F30C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92F00-CBA2-8EDD-DAE9-F98F7AFCA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1E8F8-A17D-2ADC-54A4-713CC8F5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60D0A-5921-7B1C-0D72-820F61FA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096C0-41BC-A723-188E-1B45E02B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9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BFFD-829E-DDDB-8E11-21DB841B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C578D-EC0E-77A8-D9BB-D6C802B1A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66AE2-33ED-48C7-30C1-167C775BE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8604C-F5C2-7D6E-658A-CDE603D5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66D35-532E-77C3-7001-EA4B896A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9C45-178E-4581-99D8-7D57CC5A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8870-D740-E07A-12AB-72EC77BA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5AF74-DD14-5326-1EB2-420D4055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56A2-045E-1260-A91E-1C92383D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1FC9-93B6-F796-B100-FD8C5403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8C3-D629-6687-0B97-1605B597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1" cy="51206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7E2D6-5461-16BF-5B52-3445D1DD3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580A1-8B38-2CAF-FD35-75F13BC89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95970-FA6D-87F4-E452-7E7C8D2D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E1B4-1695-B74B-C843-2D39D6AD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30CC3-4622-136E-5BFB-CB2017D5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3867911" y="1298447"/>
            <a:ext cx="7315201" cy="3255266"/>
          </a:xfrm>
          <a:prstGeom prst="rect">
            <a:avLst/>
          </a:prstGeom>
        </p:spPr>
        <p:txBody>
          <a:bodyPr anchor="b"/>
          <a:lstStyle>
            <a:lvl1pPr>
              <a:defRPr sz="5900" spc="-100">
                <a:solidFill>
                  <a:srgbClr val="59595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86200" y="4672584"/>
            <a:ext cx="7315200" cy="914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/>
            </a:lvl1pPr>
            <a:lvl2pPr marL="0" indent="457200">
              <a:buClrTx/>
              <a:buSzTx/>
              <a:buNone/>
              <a:defRPr sz="2200"/>
            </a:lvl2pPr>
            <a:lvl3pPr marL="0" indent="914400">
              <a:buClrTx/>
              <a:buSzTx/>
              <a:buNone/>
              <a:defRPr sz="2200"/>
            </a:lvl3pPr>
            <a:lvl4pPr marL="0" indent="1371600">
              <a:buClrTx/>
              <a:buSzTx/>
              <a:buNone/>
              <a:defRPr sz="2200"/>
            </a:lvl4pPr>
            <a:lvl5pPr marL="0" indent="1828800">
              <a:buClrTx/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67911" y="868680"/>
            <a:ext cx="3474722" cy="51206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67911" y="1023585"/>
            <a:ext cx="3474722" cy="80772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818463" y="1023585"/>
            <a:ext cx="3474721" cy="813172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3867911" y="868680"/>
            <a:ext cx="7315201" cy="51206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56032" y="3494175"/>
            <a:ext cx="2834640" cy="2321991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9" name="Picture Placeholder 2"/>
          <p:cNvSpPr>
            <a:spLocks noGrp="1"/>
          </p:cNvSpPr>
          <p:nvPr>
            <p:ph type="pic" idx="21"/>
          </p:nvPr>
        </p:nvSpPr>
        <p:spPr>
          <a:xfrm>
            <a:off x="3570644" y="767419"/>
            <a:ext cx="8115231" cy="5330953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endParaRPr/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6031" y="3493008"/>
            <a:ext cx="2834641" cy="232257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24821"/>
            <a:ext cx="10972800" cy="1242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467453"/>
            <a:ext cx="10972800" cy="4791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521" y="6404292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1pPr>
      <a:lvl2pPr marL="706119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2pPr>
      <a:lvl3pPr marL="118871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3pPr>
      <a:lvl4pPr marL="1678577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4pPr>
      <a:lvl5pPr marL="2135777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5pPr>
      <a:lvl6pPr marL="26125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6pPr>
      <a:lvl7pPr marL="30697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7pPr>
      <a:lvl8pPr marL="3526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8pPr>
      <a:lvl9pPr marL="39841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orbe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6B160-00F8-8706-792A-214983D5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AE420-1DFB-6A93-D1BA-7F1F1390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2D8B-944A-4FB6-C88F-EA1DDE1FF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08D4-2256-5749-BDA2-8CBCEB5B612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12C59-B985-F08E-7354-C84E118F3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6198-415D-C7DC-1BBA-331995FE8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9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3170-7C05-7112-7D10-02F1F193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4800"/>
              <a:t>Components of DFS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040628-FC8C-E8AC-8AFD-186E91B8E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82248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89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202" name="Graphic 2" descr="Graphic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78318" flipH="1">
            <a:off x="2583739" y="-2339475"/>
            <a:ext cx="5887241" cy="9392489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Rectangle 3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204" name="Rectangle 13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205" name="Rectangle 15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206" name="Rectangle 16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207" name="Rectangle 17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sp>
        <p:nvSpPr>
          <p:cNvPr id="217" name="Rectangle 3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218" name="Rectangle 13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219" name="Rectangle 15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220" name="Rectangle 16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221" name="Rectangle 17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pic>
        <p:nvPicPr>
          <p:cNvPr id="222" name="Graphic 18" descr="Graphic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08629" flipH="1">
            <a:off x="6563372" y="2353353"/>
            <a:ext cx="3410913" cy="99654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extBox 19"/>
          <p:cNvSpPr txBox="1"/>
          <p:nvPr/>
        </p:nvSpPr>
        <p:spPr>
          <a:xfrm>
            <a:off x="6984409" y="1651293"/>
            <a:ext cx="2202056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Okay,I saved some little chunk and I am the primary node, where do you want me to replicate it to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sp>
        <p:nvSpPr>
          <p:cNvPr id="233" name="Rectangle 3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234" name="Rectangle 13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235" name="Rectangle 15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236" name="Rectangle 16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237" name="Rectangle 17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pic>
        <p:nvPicPr>
          <p:cNvPr id="238" name="Graphic 18" descr="Graphic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003666" flipH="1">
            <a:off x="6563372" y="2353353"/>
            <a:ext cx="3410913" cy="99654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TextBox 19"/>
          <p:cNvSpPr txBox="1"/>
          <p:nvPr/>
        </p:nvSpPr>
        <p:spPr>
          <a:xfrm rot="20809319">
            <a:off x="6726685" y="2283045"/>
            <a:ext cx="220205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S</a:t>
            </a:r>
            <a:r>
              <a:rPr dirty="0"/>
              <a:t>hare it with Orion-01 and Orion-03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sp>
        <p:nvSpPr>
          <p:cNvPr id="249" name="Rectangle 3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250" name="Rectangle 13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251" name="Rectangle 15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252" name="Rectangle 16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253" name="Rectangle 17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pic>
        <p:nvPicPr>
          <p:cNvPr id="254" name="Graphic 2" descr="Graphic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076884">
            <a:off x="9416784" y="157276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Graphic 5" descr="Graphic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974358" flipH="1">
            <a:off x="9412178" y="2437326"/>
            <a:ext cx="967185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265" name="Graphic 5" descr="Graphic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247" y="3124199"/>
            <a:ext cx="196991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TextBox 7"/>
          <p:cNvSpPr txBox="1"/>
          <p:nvPr/>
        </p:nvSpPr>
        <p:spPr>
          <a:xfrm>
            <a:off x="1903967" y="3121220"/>
            <a:ext cx="263437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Where should part 2/5 go ?</a:t>
            </a:r>
          </a:p>
        </p:txBody>
      </p:sp>
      <p:pic>
        <p:nvPicPr>
          <p:cNvPr id="267" name="Graphic 1" descr="Graphi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Graphic 2" descr="Graphic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Graphic 3" descr="Graphic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Graphic 13" descr="Graphic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Rectangle 16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273" name="Rectangle 17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274" name="Rectangle 18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275" name="Rectangle 19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276" name="Rectangle 20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286" name="Graphic 5" descr="Graphic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04620" y="3124199"/>
            <a:ext cx="2353279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extBox 7"/>
          <p:cNvSpPr txBox="1"/>
          <p:nvPr/>
        </p:nvSpPr>
        <p:spPr>
          <a:xfrm>
            <a:off x="2268253" y="3121220"/>
            <a:ext cx="263437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To Orion-04</a:t>
            </a:r>
          </a:p>
        </p:txBody>
      </p:sp>
      <p:pic>
        <p:nvPicPr>
          <p:cNvPr id="288" name="Graphic 1" descr="Graphi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Graphic 2" descr="Graphic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Graphic 3" descr="Graphic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Graphic 13" descr="Graphic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angle 16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294" name="Rectangle 17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295" name="Rectangle 18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296" name="Rectangle 19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297" name="Rectangle 20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307" name="Graphic 2" descr="Graphic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109905">
            <a:off x="2902492" y="-265652"/>
            <a:ext cx="5846136" cy="932691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Rectangle 3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309" name="Rectangle 13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310" name="Rectangle 15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311" name="Rectangle 16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312" name="Rectangle 17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322" name="Graphic 5" descr="Graphic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" y="3124199"/>
            <a:ext cx="2449690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TextBox 7"/>
          <p:cNvSpPr txBox="1"/>
          <p:nvPr/>
        </p:nvSpPr>
        <p:spPr>
          <a:xfrm>
            <a:off x="1573837" y="3124199"/>
            <a:ext cx="298310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And so on till all the file meta is sent…</a:t>
            </a:r>
          </a:p>
        </p:txBody>
      </p:sp>
      <p:pic>
        <p:nvPicPr>
          <p:cNvPr id="324" name="Graphic 1" descr="Graphi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Graphic 2" descr="Graphic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Graphic 3" descr="Graphic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Graphic 13" descr="Graphic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Rectangle 16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330" name="Rectangle 17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331" name="Rectangle 18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332" name="Rectangle 19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333" name="Rectangle 20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343" name="Graphic 40" descr="Graphic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641440">
            <a:off x="2026924" y="2552052"/>
            <a:ext cx="1845734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TextBox 41"/>
          <p:cNvSpPr txBox="1"/>
          <p:nvPr/>
        </p:nvSpPr>
        <p:spPr>
          <a:xfrm>
            <a:off x="1981764" y="3276600"/>
            <a:ext cx="2016381" cy="751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Okay, these are the nodeList and chunk names respectively which get you all the chunks required to construct the file again. </a:t>
            </a:r>
          </a:p>
        </p:txBody>
      </p:sp>
      <p:pic>
        <p:nvPicPr>
          <p:cNvPr id="345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351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352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353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354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animBg="1" advAuto="0"/>
      <p:bldP spid="344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364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370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371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372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373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374" name="Get me the chunk 1/25"/>
          <p:cNvSpPr txBox="1"/>
          <p:nvPr/>
        </p:nvSpPr>
        <p:spPr>
          <a:xfrm>
            <a:off x="2744056" y="5036354"/>
            <a:ext cx="2213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Get me the chunk 1/25</a:t>
            </a:r>
          </a:p>
        </p:txBody>
      </p:sp>
      <p:grpSp>
        <p:nvGrpSpPr>
          <p:cNvPr id="413" name="Drawing"/>
          <p:cNvGrpSpPr/>
          <p:nvPr/>
        </p:nvGrpSpPr>
        <p:grpSpPr>
          <a:xfrm>
            <a:off x="897979" y="1541579"/>
            <a:ext cx="9019031" cy="3766052"/>
            <a:chOff x="0" y="0"/>
            <a:chExt cx="9019029" cy="3766051"/>
          </a:xfrm>
        </p:grpSpPr>
        <p:sp>
          <p:nvSpPr>
            <p:cNvPr id="375" name="Line"/>
            <p:cNvSpPr/>
            <p:nvPr/>
          </p:nvSpPr>
          <p:spPr>
            <a:xfrm>
              <a:off x="516946" y="2150097"/>
              <a:ext cx="8338363" cy="1615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30" y="0"/>
                  </a:moveTo>
                  <a:cubicBezTo>
                    <a:pt x="13" y="211"/>
                    <a:pt x="-5" y="422"/>
                    <a:pt x="1" y="572"/>
                  </a:cubicBezTo>
                  <a:cubicBezTo>
                    <a:pt x="7" y="723"/>
                    <a:pt x="36" y="813"/>
                    <a:pt x="126" y="1085"/>
                  </a:cubicBezTo>
                  <a:cubicBezTo>
                    <a:pt x="217" y="1356"/>
                    <a:pt x="369" y="1808"/>
                    <a:pt x="529" y="2290"/>
                  </a:cubicBezTo>
                  <a:cubicBezTo>
                    <a:pt x="690" y="2772"/>
                    <a:pt x="859" y="3284"/>
                    <a:pt x="1031" y="3736"/>
                  </a:cubicBezTo>
                  <a:cubicBezTo>
                    <a:pt x="1203" y="4187"/>
                    <a:pt x="1378" y="4579"/>
                    <a:pt x="1574" y="5031"/>
                  </a:cubicBezTo>
                  <a:cubicBezTo>
                    <a:pt x="1769" y="5483"/>
                    <a:pt x="1985" y="5995"/>
                    <a:pt x="2184" y="6522"/>
                  </a:cubicBezTo>
                  <a:cubicBezTo>
                    <a:pt x="2382" y="7049"/>
                    <a:pt x="2563" y="7592"/>
                    <a:pt x="2756" y="8089"/>
                  </a:cubicBezTo>
                  <a:cubicBezTo>
                    <a:pt x="2948" y="8586"/>
                    <a:pt x="3152" y="9038"/>
                    <a:pt x="3371" y="9459"/>
                  </a:cubicBezTo>
                  <a:cubicBezTo>
                    <a:pt x="3590" y="9881"/>
                    <a:pt x="3824" y="10273"/>
                    <a:pt x="4051" y="10679"/>
                  </a:cubicBezTo>
                  <a:cubicBezTo>
                    <a:pt x="4279" y="11086"/>
                    <a:pt x="4501" y="11508"/>
                    <a:pt x="4708" y="11869"/>
                  </a:cubicBezTo>
                  <a:cubicBezTo>
                    <a:pt x="4915" y="12231"/>
                    <a:pt x="5108" y="12532"/>
                    <a:pt x="5315" y="12818"/>
                  </a:cubicBezTo>
                  <a:cubicBezTo>
                    <a:pt x="5522" y="13105"/>
                    <a:pt x="5744" y="13376"/>
                    <a:pt x="5954" y="13587"/>
                  </a:cubicBezTo>
                  <a:cubicBezTo>
                    <a:pt x="6164" y="13797"/>
                    <a:pt x="6362" y="13948"/>
                    <a:pt x="6564" y="14129"/>
                  </a:cubicBezTo>
                  <a:cubicBezTo>
                    <a:pt x="6765" y="14310"/>
                    <a:pt x="6969" y="14521"/>
                    <a:pt x="7188" y="14731"/>
                  </a:cubicBezTo>
                  <a:cubicBezTo>
                    <a:pt x="7407" y="14942"/>
                    <a:pt x="7641" y="15153"/>
                    <a:pt x="7874" y="15364"/>
                  </a:cubicBezTo>
                  <a:cubicBezTo>
                    <a:pt x="8107" y="15575"/>
                    <a:pt x="8341" y="15786"/>
                    <a:pt x="8566" y="16012"/>
                  </a:cubicBezTo>
                  <a:cubicBezTo>
                    <a:pt x="8790" y="16238"/>
                    <a:pt x="9006" y="16479"/>
                    <a:pt x="9228" y="16735"/>
                  </a:cubicBezTo>
                  <a:cubicBezTo>
                    <a:pt x="9450" y="16991"/>
                    <a:pt x="9677" y="17262"/>
                    <a:pt x="9914" y="17503"/>
                  </a:cubicBezTo>
                  <a:cubicBezTo>
                    <a:pt x="10150" y="17744"/>
                    <a:pt x="10395" y="17955"/>
                    <a:pt x="10597" y="18105"/>
                  </a:cubicBezTo>
                  <a:cubicBezTo>
                    <a:pt x="10798" y="18256"/>
                    <a:pt x="10955" y="18346"/>
                    <a:pt x="11148" y="18467"/>
                  </a:cubicBezTo>
                  <a:cubicBezTo>
                    <a:pt x="11341" y="18587"/>
                    <a:pt x="11568" y="18738"/>
                    <a:pt x="11787" y="18859"/>
                  </a:cubicBezTo>
                  <a:cubicBezTo>
                    <a:pt x="12006" y="18979"/>
                    <a:pt x="12216" y="19069"/>
                    <a:pt x="12417" y="19145"/>
                  </a:cubicBezTo>
                  <a:cubicBezTo>
                    <a:pt x="12619" y="19220"/>
                    <a:pt x="12811" y="19280"/>
                    <a:pt x="13004" y="19326"/>
                  </a:cubicBezTo>
                  <a:cubicBezTo>
                    <a:pt x="13197" y="19371"/>
                    <a:pt x="13389" y="19401"/>
                    <a:pt x="13576" y="19446"/>
                  </a:cubicBezTo>
                  <a:cubicBezTo>
                    <a:pt x="13763" y="19491"/>
                    <a:pt x="13944" y="19551"/>
                    <a:pt x="14160" y="19582"/>
                  </a:cubicBezTo>
                  <a:cubicBezTo>
                    <a:pt x="14376" y="19612"/>
                    <a:pt x="14627" y="19612"/>
                    <a:pt x="14880" y="19612"/>
                  </a:cubicBezTo>
                  <a:cubicBezTo>
                    <a:pt x="15134" y="19612"/>
                    <a:pt x="15391" y="19612"/>
                    <a:pt x="15645" y="19612"/>
                  </a:cubicBezTo>
                  <a:cubicBezTo>
                    <a:pt x="15899" y="19612"/>
                    <a:pt x="16150" y="19612"/>
                    <a:pt x="16401" y="19612"/>
                  </a:cubicBezTo>
                  <a:cubicBezTo>
                    <a:pt x="16652" y="19612"/>
                    <a:pt x="16903" y="19612"/>
                    <a:pt x="17130" y="19612"/>
                  </a:cubicBezTo>
                  <a:cubicBezTo>
                    <a:pt x="17358" y="19612"/>
                    <a:pt x="17562" y="19612"/>
                    <a:pt x="17772" y="19627"/>
                  </a:cubicBezTo>
                  <a:cubicBezTo>
                    <a:pt x="17982" y="19642"/>
                    <a:pt x="18198" y="19672"/>
                    <a:pt x="18414" y="19687"/>
                  </a:cubicBezTo>
                  <a:cubicBezTo>
                    <a:pt x="18630" y="19702"/>
                    <a:pt x="18846" y="19702"/>
                    <a:pt x="19039" y="19702"/>
                  </a:cubicBezTo>
                  <a:cubicBezTo>
                    <a:pt x="19231" y="19702"/>
                    <a:pt x="19401" y="19702"/>
                    <a:pt x="19590" y="19732"/>
                  </a:cubicBezTo>
                  <a:cubicBezTo>
                    <a:pt x="19780" y="19762"/>
                    <a:pt x="19990" y="19823"/>
                    <a:pt x="20203" y="19868"/>
                  </a:cubicBezTo>
                  <a:cubicBezTo>
                    <a:pt x="20416" y="19913"/>
                    <a:pt x="20632" y="19943"/>
                    <a:pt x="20825" y="19943"/>
                  </a:cubicBezTo>
                  <a:cubicBezTo>
                    <a:pt x="21017" y="19943"/>
                    <a:pt x="21186" y="19913"/>
                    <a:pt x="21303" y="19883"/>
                  </a:cubicBezTo>
                  <a:cubicBezTo>
                    <a:pt x="21420" y="19853"/>
                    <a:pt x="21484" y="19823"/>
                    <a:pt x="21528" y="19762"/>
                  </a:cubicBezTo>
                  <a:cubicBezTo>
                    <a:pt x="21572" y="19702"/>
                    <a:pt x="21595" y="19612"/>
                    <a:pt x="21592" y="19521"/>
                  </a:cubicBezTo>
                  <a:cubicBezTo>
                    <a:pt x="21589" y="19431"/>
                    <a:pt x="21560" y="19341"/>
                    <a:pt x="21481" y="19160"/>
                  </a:cubicBezTo>
                  <a:cubicBezTo>
                    <a:pt x="21402" y="18979"/>
                    <a:pt x="21274" y="18708"/>
                    <a:pt x="21154" y="18437"/>
                  </a:cubicBezTo>
                  <a:cubicBezTo>
                    <a:pt x="21035" y="18166"/>
                    <a:pt x="20924" y="17895"/>
                    <a:pt x="20851" y="17729"/>
                  </a:cubicBezTo>
                  <a:cubicBezTo>
                    <a:pt x="20778" y="17563"/>
                    <a:pt x="20743" y="17503"/>
                    <a:pt x="20702" y="17428"/>
                  </a:cubicBezTo>
                  <a:cubicBezTo>
                    <a:pt x="20661" y="17352"/>
                    <a:pt x="20615" y="17262"/>
                    <a:pt x="20615" y="17277"/>
                  </a:cubicBezTo>
                  <a:cubicBezTo>
                    <a:pt x="20615" y="17292"/>
                    <a:pt x="20661" y="17413"/>
                    <a:pt x="20752" y="17593"/>
                  </a:cubicBezTo>
                  <a:cubicBezTo>
                    <a:pt x="20842" y="17774"/>
                    <a:pt x="20976" y="18015"/>
                    <a:pt x="21090" y="18226"/>
                  </a:cubicBezTo>
                  <a:cubicBezTo>
                    <a:pt x="21204" y="18437"/>
                    <a:pt x="21297" y="18618"/>
                    <a:pt x="21359" y="18768"/>
                  </a:cubicBezTo>
                  <a:cubicBezTo>
                    <a:pt x="21420" y="18919"/>
                    <a:pt x="21449" y="19039"/>
                    <a:pt x="21464" y="19190"/>
                  </a:cubicBezTo>
                  <a:cubicBezTo>
                    <a:pt x="21478" y="19341"/>
                    <a:pt x="21478" y="19521"/>
                    <a:pt x="21432" y="19928"/>
                  </a:cubicBezTo>
                  <a:cubicBezTo>
                    <a:pt x="21385" y="20335"/>
                    <a:pt x="21292" y="20967"/>
                    <a:pt x="21198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Line"/>
            <p:cNvSpPr/>
            <p:nvPr/>
          </p:nvSpPr>
          <p:spPr>
            <a:xfrm>
              <a:off x="0" y="0"/>
              <a:ext cx="9019030" cy="1399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extrusionOk="0">
                  <a:moveTo>
                    <a:pt x="310" y="21600"/>
                  </a:moveTo>
                  <a:cubicBezTo>
                    <a:pt x="229" y="21530"/>
                    <a:pt x="148" y="21461"/>
                    <a:pt x="97" y="21374"/>
                  </a:cubicBezTo>
                  <a:cubicBezTo>
                    <a:pt x="46" y="21287"/>
                    <a:pt x="24" y="21183"/>
                    <a:pt x="11" y="21043"/>
                  </a:cubicBezTo>
                  <a:cubicBezTo>
                    <a:pt x="-3" y="20904"/>
                    <a:pt x="-8" y="20730"/>
                    <a:pt x="19" y="20383"/>
                  </a:cubicBezTo>
                  <a:cubicBezTo>
                    <a:pt x="46" y="20035"/>
                    <a:pt x="105" y="19513"/>
                    <a:pt x="208" y="18922"/>
                  </a:cubicBezTo>
                  <a:cubicBezTo>
                    <a:pt x="310" y="18330"/>
                    <a:pt x="456" y="17670"/>
                    <a:pt x="620" y="17078"/>
                  </a:cubicBezTo>
                  <a:cubicBezTo>
                    <a:pt x="785" y="16487"/>
                    <a:pt x="968" y="15965"/>
                    <a:pt x="1152" y="15478"/>
                  </a:cubicBezTo>
                  <a:cubicBezTo>
                    <a:pt x="1335" y="14991"/>
                    <a:pt x="1519" y="14539"/>
                    <a:pt x="1702" y="14070"/>
                  </a:cubicBezTo>
                  <a:cubicBezTo>
                    <a:pt x="1886" y="13600"/>
                    <a:pt x="2069" y="13113"/>
                    <a:pt x="2263" y="12643"/>
                  </a:cubicBezTo>
                  <a:cubicBezTo>
                    <a:pt x="2457" y="12174"/>
                    <a:pt x="2662" y="11722"/>
                    <a:pt x="2862" y="11339"/>
                  </a:cubicBezTo>
                  <a:cubicBezTo>
                    <a:pt x="3062" y="10957"/>
                    <a:pt x="3256" y="10643"/>
                    <a:pt x="3461" y="10330"/>
                  </a:cubicBezTo>
                  <a:cubicBezTo>
                    <a:pt x="3666" y="10017"/>
                    <a:pt x="3882" y="9704"/>
                    <a:pt x="4084" y="9374"/>
                  </a:cubicBezTo>
                  <a:cubicBezTo>
                    <a:pt x="4286" y="9043"/>
                    <a:pt x="4475" y="8696"/>
                    <a:pt x="4666" y="8330"/>
                  </a:cubicBezTo>
                  <a:cubicBezTo>
                    <a:pt x="4858" y="7965"/>
                    <a:pt x="5052" y="7583"/>
                    <a:pt x="5246" y="7235"/>
                  </a:cubicBezTo>
                  <a:cubicBezTo>
                    <a:pt x="5441" y="6887"/>
                    <a:pt x="5635" y="6574"/>
                    <a:pt x="5829" y="6278"/>
                  </a:cubicBezTo>
                  <a:cubicBezTo>
                    <a:pt x="6023" y="5983"/>
                    <a:pt x="6217" y="5704"/>
                    <a:pt x="6425" y="5409"/>
                  </a:cubicBezTo>
                  <a:cubicBezTo>
                    <a:pt x="6633" y="5113"/>
                    <a:pt x="6854" y="4800"/>
                    <a:pt x="7062" y="4539"/>
                  </a:cubicBezTo>
                  <a:cubicBezTo>
                    <a:pt x="7269" y="4278"/>
                    <a:pt x="7464" y="4070"/>
                    <a:pt x="7652" y="3861"/>
                  </a:cubicBezTo>
                  <a:cubicBezTo>
                    <a:pt x="7841" y="3652"/>
                    <a:pt x="8025" y="3443"/>
                    <a:pt x="8232" y="3200"/>
                  </a:cubicBezTo>
                  <a:cubicBezTo>
                    <a:pt x="8440" y="2957"/>
                    <a:pt x="8672" y="2678"/>
                    <a:pt x="8896" y="2435"/>
                  </a:cubicBezTo>
                  <a:cubicBezTo>
                    <a:pt x="9120" y="2191"/>
                    <a:pt x="9335" y="1983"/>
                    <a:pt x="9559" y="1757"/>
                  </a:cubicBezTo>
                  <a:cubicBezTo>
                    <a:pt x="9783" y="1530"/>
                    <a:pt x="10015" y="1287"/>
                    <a:pt x="10239" y="1096"/>
                  </a:cubicBezTo>
                  <a:cubicBezTo>
                    <a:pt x="10463" y="904"/>
                    <a:pt x="10679" y="765"/>
                    <a:pt x="10876" y="643"/>
                  </a:cubicBezTo>
                  <a:cubicBezTo>
                    <a:pt x="11073" y="522"/>
                    <a:pt x="11251" y="417"/>
                    <a:pt x="11437" y="330"/>
                  </a:cubicBezTo>
                  <a:cubicBezTo>
                    <a:pt x="11623" y="243"/>
                    <a:pt x="11817" y="174"/>
                    <a:pt x="12014" y="122"/>
                  </a:cubicBezTo>
                  <a:cubicBezTo>
                    <a:pt x="12211" y="70"/>
                    <a:pt x="12410" y="35"/>
                    <a:pt x="12602" y="17"/>
                  </a:cubicBezTo>
                  <a:cubicBezTo>
                    <a:pt x="12793" y="0"/>
                    <a:pt x="12977" y="0"/>
                    <a:pt x="13166" y="0"/>
                  </a:cubicBezTo>
                  <a:cubicBezTo>
                    <a:pt x="13354" y="0"/>
                    <a:pt x="13549" y="0"/>
                    <a:pt x="13767" y="17"/>
                  </a:cubicBezTo>
                  <a:cubicBezTo>
                    <a:pt x="13986" y="35"/>
                    <a:pt x="14228" y="70"/>
                    <a:pt x="14444" y="122"/>
                  </a:cubicBezTo>
                  <a:cubicBezTo>
                    <a:pt x="14660" y="174"/>
                    <a:pt x="14849" y="243"/>
                    <a:pt x="15054" y="348"/>
                  </a:cubicBezTo>
                  <a:cubicBezTo>
                    <a:pt x="15259" y="452"/>
                    <a:pt x="15480" y="591"/>
                    <a:pt x="15704" y="783"/>
                  </a:cubicBezTo>
                  <a:cubicBezTo>
                    <a:pt x="15928" y="974"/>
                    <a:pt x="16154" y="1217"/>
                    <a:pt x="16378" y="1443"/>
                  </a:cubicBezTo>
                  <a:cubicBezTo>
                    <a:pt x="16602" y="1670"/>
                    <a:pt x="16823" y="1878"/>
                    <a:pt x="17036" y="2087"/>
                  </a:cubicBezTo>
                  <a:cubicBezTo>
                    <a:pt x="17249" y="2296"/>
                    <a:pt x="17454" y="2504"/>
                    <a:pt x="17665" y="2730"/>
                  </a:cubicBezTo>
                  <a:cubicBezTo>
                    <a:pt x="17875" y="2957"/>
                    <a:pt x="18091" y="3200"/>
                    <a:pt x="18288" y="3443"/>
                  </a:cubicBezTo>
                  <a:cubicBezTo>
                    <a:pt x="18485" y="3687"/>
                    <a:pt x="18663" y="3930"/>
                    <a:pt x="18854" y="4209"/>
                  </a:cubicBezTo>
                  <a:cubicBezTo>
                    <a:pt x="19046" y="4487"/>
                    <a:pt x="19251" y="4800"/>
                    <a:pt x="19437" y="5061"/>
                  </a:cubicBezTo>
                  <a:cubicBezTo>
                    <a:pt x="19623" y="5322"/>
                    <a:pt x="19790" y="5530"/>
                    <a:pt x="19974" y="5826"/>
                  </a:cubicBezTo>
                  <a:cubicBezTo>
                    <a:pt x="20157" y="6122"/>
                    <a:pt x="20357" y="6504"/>
                    <a:pt x="20543" y="6852"/>
                  </a:cubicBezTo>
                  <a:cubicBezTo>
                    <a:pt x="20729" y="7200"/>
                    <a:pt x="20901" y="7513"/>
                    <a:pt x="21053" y="7826"/>
                  </a:cubicBezTo>
                  <a:cubicBezTo>
                    <a:pt x="21204" y="8139"/>
                    <a:pt x="21333" y="8452"/>
                    <a:pt x="21409" y="8661"/>
                  </a:cubicBezTo>
                  <a:cubicBezTo>
                    <a:pt x="21484" y="8870"/>
                    <a:pt x="21506" y="8974"/>
                    <a:pt x="21530" y="9043"/>
                  </a:cubicBezTo>
                  <a:cubicBezTo>
                    <a:pt x="21554" y="9113"/>
                    <a:pt x="21581" y="9148"/>
                    <a:pt x="21587" y="9078"/>
                  </a:cubicBezTo>
                  <a:cubicBezTo>
                    <a:pt x="21592" y="9009"/>
                    <a:pt x="21576" y="8835"/>
                    <a:pt x="21530" y="8470"/>
                  </a:cubicBezTo>
                  <a:cubicBezTo>
                    <a:pt x="21484" y="8104"/>
                    <a:pt x="21409" y="7548"/>
                    <a:pt x="21314" y="7009"/>
                  </a:cubicBezTo>
                  <a:cubicBezTo>
                    <a:pt x="21220" y="6470"/>
                    <a:pt x="21106" y="5948"/>
                    <a:pt x="21039" y="5617"/>
                  </a:cubicBezTo>
                  <a:cubicBezTo>
                    <a:pt x="20972" y="5287"/>
                    <a:pt x="20950" y="5148"/>
                    <a:pt x="20928" y="4974"/>
                  </a:cubicBezTo>
                  <a:cubicBezTo>
                    <a:pt x="20907" y="4800"/>
                    <a:pt x="20885" y="4591"/>
                    <a:pt x="20885" y="4539"/>
                  </a:cubicBezTo>
                  <a:cubicBezTo>
                    <a:pt x="20885" y="4487"/>
                    <a:pt x="20907" y="4591"/>
                    <a:pt x="20972" y="4974"/>
                  </a:cubicBezTo>
                  <a:cubicBezTo>
                    <a:pt x="21036" y="5357"/>
                    <a:pt x="21144" y="6017"/>
                    <a:pt x="21225" y="6661"/>
                  </a:cubicBezTo>
                  <a:cubicBezTo>
                    <a:pt x="21306" y="7304"/>
                    <a:pt x="21360" y="7930"/>
                    <a:pt x="21384" y="8452"/>
                  </a:cubicBezTo>
                  <a:cubicBezTo>
                    <a:pt x="21409" y="8974"/>
                    <a:pt x="21403" y="9391"/>
                    <a:pt x="21376" y="9722"/>
                  </a:cubicBezTo>
                  <a:cubicBezTo>
                    <a:pt x="21349" y="10052"/>
                    <a:pt x="21301" y="10296"/>
                    <a:pt x="21185" y="10574"/>
                  </a:cubicBezTo>
                  <a:cubicBezTo>
                    <a:pt x="21069" y="10852"/>
                    <a:pt x="20885" y="11165"/>
                    <a:pt x="20702" y="11478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377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588" y="1469261"/>
              <a:ext cx="93149" cy="144637"/>
            </a:xfrm>
            <a:prstGeom prst="rect">
              <a:avLst/>
            </a:prstGeom>
            <a:effectLst/>
          </p:spPr>
        </p:pic>
        <p:pic>
          <p:nvPicPr>
            <p:cNvPr id="379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598" y="1455738"/>
              <a:ext cx="110830" cy="88735"/>
            </a:xfrm>
            <a:prstGeom prst="rect">
              <a:avLst/>
            </a:prstGeom>
            <a:effectLst/>
          </p:spPr>
        </p:pic>
        <p:pic>
          <p:nvPicPr>
            <p:cNvPr id="381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9631" y="1394887"/>
              <a:ext cx="131114" cy="72516"/>
            </a:xfrm>
            <a:prstGeom prst="rect">
              <a:avLst/>
            </a:prstGeom>
            <a:effectLst/>
          </p:spPr>
        </p:pic>
        <p:pic>
          <p:nvPicPr>
            <p:cNvPr id="383" name="Line Line" descr="Line Lin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74458" y="1239376"/>
              <a:ext cx="191966" cy="110831"/>
            </a:xfrm>
            <a:prstGeom prst="rect">
              <a:avLst/>
            </a:prstGeom>
            <a:effectLst/>
          </p:spPr>
        </p:pic>
        <p:pic>
          <p:nvPicPr>
            <p:cNvPr id="385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51672" y="1151479"/>
              <a:ext cx="212250" cy="97308"/>
            </a:xfrm>
            <a:prstGeom prst="rect">
              <a:avLst/>
            </a:prstGeom>
            <a:effectLst/>
          </p:spPr>
        </p:pic>
        <p:pic>
          <p:nvPicPr>
            <p:cNvPr id="387" name="Line Line" descr="Line Lin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3622" y="1814088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89" name="Line Shape" descr="Line Shap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5540" y="1800565"/>
              <a:ext cx="117592" cy="90547"/>
            </a:xfrm>
            <a:prstGeom prst="rect">
              <a:avLst/>
            </a:prstGeom>
            <a:effectLst/>
          </p:spPr>
        </p:pic>
        <p:pic>
          <p:nvPicPr>
            <p:cNvPr id="391" name="Line Line" descr="Line Lin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27765" y="1753236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93" name="Line Line" descr="Line Line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90820" y="1712668"/>
              <a:ext cx="144636" cy="70263"/>
            </a:xfrm>
            <a:prstGeom prst="rect">
              <a:avLst/>
            </a:prstGeom>
            <a:effectLst/>
          </p:spPr>
        </p:pic>
        <p:pic>
          <p:nvPicPr>
            <p:cNvPr id="395" name="Line Line" descr="Line Lin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64749" y="1699146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97" name="Line Line" descr="Line Lin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5041" y="2057495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99" name="Line Line" descr="Line Line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90483" y="2172438"/>
              <a:ext cx="151398" cy="90546"/>
            </a:xfrm>
            <a:prstGeom prst="rect">
              <a:avLst/>
            </a:prstGeom>
            <a:effectLst/>
          </p:spPr>
        </p:pic>
        <p:pic>
          <p:nvPicPr>
            <p:cNvPr id="401" name="Line Line" descr="Line Lin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62992" y="2219767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403" name="Line Shape" descr="Line Shape"/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66614" y="2327948"/>
              <a:ext cx="205489" cy="164921"/>
            </a:xfrm>
            <a:prstGeom prst="rect">
              <a:avLst/>
            </a:prstGeom>
            <a:effectLst/>
          </p:spPr>
        </p:pic>
        <p:pic>
          <p:nvPicPr>
            <p:cNvPr id="405" name="Line Line" descr="Line Lin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32362" y="2483458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407" name="Line Shape" descr="Line Shape"/>
            <p:cNvPicPr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984396" y="2368515"/>
              <a:ext cx="216501" cy="273102"/>
            </a:xfrm>
            <a:prstGeom prst="rect">
              <a:avLst/>
            </a:prstGeom>
            <a:effectLst/>
          </p:spPr>
        </p:pic>
        <p:pic>
          <p:nvPicPr>
            <p:cNvPr id="409" name="Line Shape" descr="Line Shape"/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896498" y="1570681"/>
              <a:ext cx="302098" cy="327192"/>
            </a:xfrm>
            <a:prstGeom prst="rect">
              <a:avLst/>
            </a:prstGeom>
            <a:effectLst/>
          </p:spPr>
        </p:pic>
        <p:pic>
          <p:nvPicPr>
            <p:cNvPr id="411" name="Line Shape" descr="Line Shape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73375" y="1016253"/>
              <a:ext cx="247615" cy="333954"/>
            </a:xfrm>
            <a:prstGeom prst="rect">
              <a:avLst/>
            </a:prstGeom>
            <a:effectLst/>
          </p:spPr>
        </p:pic>
      </p:grpSp>
      <p:sp>
        <p:nvSpPr>
          <p:cNvPr id="414" name="Get me the Chuck 18/25"/>
          <p:cNvSpPr txBox="1"/>
          <p:nvPr/>
        </p:nvSpPr>
        <p:spPr>
          <a:xfrm>
            <a:off x="2095269" y="1338695"/>
            <a:ext cx="237049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Get me the Chuck 18/25</a:t>
            </a:r>
          </a:p>
        </p:txBody>
      </p:sp>
      <p:sp>
        <p:nvSpPr>
          <p:cNvPr id="415" name="And So on ..."/>
          <p:cNvSpPr txBox="1"/>
          <p:nvPr/>
        </p:nvSpPr>
        <p:spPr>
          <a:xfrm>
            <a:off x="6349705" y="5748848"/>
            <a:ext cx="126410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And So on ...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82BE-087D-30F9-3F5C-AFC088A4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828"/>
            <a:ext cx="10515600" cy="1133693"/>
          </a:xfrm>
        </p:spPr>
        <p:txBody>
          <a:bodyPr>
            <a:normAutofit/>
          </a:bodyPr>
          <a:lstStyle/>
          <a:p>
            <a:r>
              <a:rPr lang="en-US" sz="4800" dirty="0"/>
              <a:t>Design decisions and other information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6CC073B-2BB3-96F8-CDA1-EAE69D4B5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0794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8D80B9-634B-01CE-78D8-9CCEDF272321}"/>
              </a:ext>
            </a:extLst>
          </p:cNvPr>
          <p:cNvSpPr txBox="1"/>
          <p:nvPr/>
        </p:nvSpPr>
        <p:spPr>
          <a:xfrm>
            <a:off x="4755807" y="1396241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 message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416112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425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431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432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433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434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435" name="&quot;"/>
          <p:cNvSpPr txBox="1"/>
          <p:nvPr/>
        </p:nvSpPr>
        <p:spPr>
          <a:xfrm>
            <a:off x="6665032" y="7199241"/>
            <a:ext cx="1676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grpSp>
        <p:nvGrpSpPr>
          <p:cNvPr id="456" name="Drawing"/>
          <p:cNvGrpSpPr/>
          <p:nvPr/>
        </p:nvGrpSpPr>
        <p:grpSpPr>
          <a:xfrm>
            <a:off x="1795034" y="1785268"/>
            <a:ext cx="8123813" cy="3427318"/>
            <a:chOff x="0" y="0"/>
            <a:chExt cx="8123811" cy="3427317"/>
          </a:xfrm>
        </p:grpSpPr>
        <p:sp>
          <p:nvSpPr>
            <p:cNvPr id="436" name="Line"/>
            <p:cNvSpPr/>
            <p:nvPr/>
          </p:nvSpPr>
          <p:spPr>
            <a:xfrm>
              <a:off x="119881" y="0"/>
              <a:ext cx="8003931" cy="1135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5" extrusionOk="0">
                  <a:moveTo>
                    <a:pt x="21590" y="10924"/>
                  </a:moveTo>
                  <a:cubicBezTo>
                    <a:pt x="21535" y="10495"/>
                    <a:pt x="21481" y="10066"/>
                    <a:pt x="21371" y="9574"/>
                  </a:cubicBezTo>
                  <a:cubicBezTo>
                    <a:pt x="21262" y="9081"/>
                    <a:pt x="21098" y="8524"/>
                    <a:pt x="20906" y="8009"/>
                  </a:cubicBezTo>
                  <a:cubicBezTo>
                    <a:pt x="20715" y="7495"/>
                    <a:pt x="20496" y="7024"/>
                    <a:pt x="20262" y="6531"/>
                  </a:cubicBezTo>
                  <a:cubicBezTo>
                    <a:pt x="20028" y="6038"/>
                    <a:pt x="19778" y="5524"/>
                    <a:pt x="19544" y="5052"/>
                  </a:cubicBezTo>
                  <a:cubicBezTo>
                    <a:pt x="19310" y="4581"/>
                    <a:pt x="19091" y="4152"/>
                    <a:pt x="18869" y="3766"/>
                  </a:cubicBezTo>
                  <a:cubicBezTo>
                    <a:pt x="18648" y="3381"/>
                    <a:pt x="18423" y="3038"/>
                    <a:pt x="18192" y="2738"/>
                  </a:cubicBezTo>
                  <a:cubicBezTo>
                    <a:pt x="17961" y="2438"/>
                    <a:pt x="17724" y="2181"/>
                    <a:pt x="17508" y="1988"/>
                  </a:cubicBezTo>
                  <a:cubicBezTo>
                    <a:pt x="17292" y="1795"/>
                    <a:pt x="17097" y="1666"/>
                    <a:pt x="16891" y="1538"/>
                  </a:cubicBezTo>
                  <a:cubicBezTo>
                    <a:pt x="16684" y="1409"/>
                    <a:pt x="16465" y="1281"/>
                    <a:pt x="16252" y="1152"/>
                  </a:cubicBezTo>
                  <a:cubicBezTo>
                    <a:pt x="16040" y="1024"/>
                    <a:pt x="15833" y="895"/>
                    <a:pt x="15614" y="788"/>
                  </a:cubicBezTo>
                  <a:cubicBezTo>
                    <a:pt x="15395" y="681"/>
                    <a:pt x="15164" y="595"/>
                    <a:pt x="14942" y="509"/>
                  </a:cubicBezTo>
                  <a:cubicBezTo>
                    <a:pt x="14720" y="424"/>
                    <a:pt x="14508" y="338"/>
                    <a:pt x="14289" y="274"/>
                  </a:cubicBezTo>
                  <a:cubicBezTo>
                    <a:pt x="14070" y="209"/>
                    <a:pt x="13845" y="166"/>
                    <a:pt x="13629" y="124"/>
                  </a:cubicBezTo>
                  <a:cubicBezTo>
                    <a:pt x="13413" y="81"/>
                    <a:pt x="13207" y="38"/>
                    <a:pt x="12994" y="16"/>
                  </a:cubicBezTo>
                  <a:cubicBezTo>
                    <a:pt x="12781" y="-5"/>
                    <a:pt x="12562" y="-5"/>
                    <a:pt x="12349" y="16"/>
                  </a:cubicBezTo>
                  <a:cubicBezTo>
                    <a:pt x="12137" y="38"/>
                    <a:pt x="11930" y="81"/>
                    <a:pt x="11708" y="145"/>
                  </a:cubicBezTo>
                  <a:cubicBezTo>
                    <a:pt x="11486" y="209"/>
                    <a:pt x="11249" y="295"/>
                    <a:pt x="11018" y="381"/>
                  </a:cubicBezTo>
                  <a:cubicBezTo>
                    <a:pt x="10787" y="466"/>
                    <a:pt x="10562" y="552"/>
                    <a:pt x="10328" y="681"/>
                  </a:cubicBezTo>
                  <a:cubicBezTo>
                    <a:pt x="10094" y="809"/>
                    <a:pt x="9851" y="981"/>
                    <a:pt x="9620" y="1152"/>
                  </a:cubicBezTo>
                  <a:cubicBezTo>
                    <a:pt x="9389" y="1324"/>
                    <a:pt x="9170" y="1495"/>
                    <a:pt x="8951" y="1666"/>
                  </a:cubicBezTo>
                  <a:cubicBezTo>
                    <a:pt x="8732" y="1838"/>
                    <a:pt x="8513" y="2009"/>
                    <a:pt x="8304" y="2224"/>
                  </a:cubicBezTo>
                  <a:cubicBezTo>
                    <a:pt x="8094" y="2438"/>
                    <a:pt x="7893" y="2695"/>
                    <a:pt x="7683" y="2974"/>
                  </a:cubicBezTo>
                  <a:cubicBezTo>
                    <a:pt x="7474" y="3252"/>
                    <a:pt x="7255" y="3552"/>
                    <a:pt x="7054" y="3852"/>
                  </a:cubicBezTo>
                  <a:cubicBezTo>
                    <a:pt x="6854" y="4152"/>
                    <a:pt x="6671" y="4452"/>
                    <a:pt x="6471" y="4795"/>
                  </a:cubicBezTo>
                  <a:cubicBezTo>
                    <a:pt x="6270" y="5138"/>
                    <a:pt x="6051" y="5524"/>
                    <a:pt x="5817" y="5909"/>
                  </a:cubicBezTo>
                  <a:cubicBezTo>
                    <a:pt x="5583" y="6295"/>
                    <a:pt x="5334" y="6681"/>
                    <a:pt x="5094" y="7066"/>
                  </a:cubicBezTo>
                  <a:cubicBezTo>
                    <a:pt x="4853" y="7452"/>
                    <a:pt x="4622" y="7838"/>
                    <a:pt x="4401" y="8224"/>
                  </a:cubicBezTo>
                  <a:cubicBezTo>
                    <a:pt x="4179" y="8609"/>
                    <a:pt x="3966" y="8995"/>
                    <a:pt x="3753" y="9445"/>
                  </a:cubicBezTo>
                  <a:cubicBezTo>
                    <a:pt x="3540" y="9895"/>
                    <a:pt x="3328" y="10409"/>
                    <a:pt x="3124" y="10945"/>
                  </a:cubicBezTo>
                  <a:cubicBezTo>
                    <a:pt x="2920" y="11481"/>
                    <a:pt x="2726" y="12038"/>
                    <a:pt x="2507" y="12638"/>
                  </a:cubicBezTo>
                  <a:cubicBezTo>
                    <a:pt x="2288" y="13238"/>
                    <a:pt x="2045" y="13881"/>
                    <a:pt x="1817" y="14459"/>
                  </a:cubicBezTo>
                  <a:cubicBezTo>
                    <a:pt x="1589" y="15038"/>
                    <a:pt x="1376" y="15552"/>
                    <a:pt x="1175" y="16152"/>
                  </a:cubicBezTo>
                  <a:cubicBezTo>
                    <a:pt x="975" y="16752"/>
                    <a:pt x="786" y="17438"/>
                    <a:pt x="622" y="18016"/>
                  </a:cubicBezTo>
                  <a:cubicBezTo>
                    <a:pt x="458" y="18595"/>
                    <a:pt x="318" y="19066"/>
                    <a:pt x="233" y="19345"/>
                  </a:cubicBezTo>
                  <a:cubicBezTo>
                    <a:pt x="148" y="19624"/>
                    <a:pt x="118" y="19709"/>
                    <a:pt x="87" y="19752"/>
                  </a:cubicBezTo>
                  <a:cubicBezTo>
                    <a:pt x="57" y="19795"/>
                    <a:pt x="26" y="19795"/>
                    <a:pt x="11" y="19688"/>
                  </a:cubicBezTo>
                  <a:cubicBezTo>
                    <a:pt x="-4" y="19581"/>
                    <a:pt x="-4" y="19366"/>
                    <a:pt x="17" y="18981"/>
                  </a:cubicBezTo>
                  <a:cubicBezTo>
                    <a:pt x="39" y="18595"/>
                    <a:pt x="81" y="18038"/>
                    <a:pt x="169" y="17352"/>
                  </a:cubicBezTo>
                  <a:cubicBezTo>
                    <a:pt x="257" y="16666"/>
                    <a:pt x="391" y="15852"/>
                    <a:pt x="485" y="15359"/>
                  </a:cubicBezTo>
                  <a:cubicBezTo>
                    <a:pt x="580" y="14866"/>
                    <a:pt x="634" y="14695"/>
                    <a:pt x="650" y="14674"/>
                  </a:cubicBezTo>
                  <a:cubicBezTo>
                    <a:pt x="665" y="14652"/>
                    <a:pt x="640" y="14781"/>
                    <a:pt x="565" y="15059"/>
                  </a:cubicBezTo>
                  <a:cubicBezTo>
                    <a:pt x="489" y="15338"/>
                    <a:pt x="361" y="15766"/>
                    <a:pt x="261" y="16174"/>
                  </a:cubicBezTo>
                  <a:cubicBezTo>
                    <a:pt x="160" y="16581"/>
                    <a:pt x="87" y="16966"/>
                    <a:pt x="45" y="17374"/>
                  </a:cubicBezTo>
                  <a:cubicBezTo>
                    <a:pt x="2" y="17781"/>
                    <a:pt x="-10" y="18209"/>
                    <a:pt x="8" y="18616"/>
                  </a:cubicBezTo>
                  <a:cubicBezTo>
                    <a:pt x="26" y="19024"/>
                    <a:pt x="75" y="19409"/>
                    <a:pt x="181" y="19795"/>
                  </a:cubicBezTo>
                  <a:cubicBezTo>
                    <a:pt x="288" y="20181"/>
                    <a:pt x="452" y="20566"/>
                    <a:pt x="589" y="20866"/>
                  </a:cubicBezTo>
                  <a:cubicBezTo>
                    <a:pt x="726" y="21166"/>
                    <a:pt x="835" y="21381"/>
                    <a:pt x="944" y="21595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7" name="Line"/>
            <p:cNvSpPr/>
            <p:nvPr/>
          </p:nvSpPr>
          <p:spPr>
            <a:xfrm>
              <a:off x="-1" y="2030366"/>
              <a:ext cx="7910054" cy="139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94" extrusionOk="0">
                  <a:moveTo>
                    <a:pt x="21585" y="20241"/>
                  </a:moveTo>
                  <a:cubicBezTo>
                    <a:pt x="21591" y="19997"/>
                    <a:pt x="21597" y="19754"/>
                    <a:pt x="21585" y="19614"/>
                  </a:cubicBezTo>
                  <a:cubicBezTo>
                    <a:pt x="21572" y="19475"/>
                    <a:pt x="21542" y="19440"/>
                    <a:pt x="21440" y="19510"/>
                  </a:cubicBezTo>
                  <a:cubicBezTo>
                    <a:pt x="21339" y="19579"/>
                    <a:pt x="21166" y="19754"/>
                    <a:pt x="20969" y="19928"/>
                  </a:cubicBezTo>
                  <a:cubicBezTo>
                    <a:pt x="20773" y="20102"/>
                    <a:pt x="20551" y="20276"/>
                    <a:pt x="20327" y="20415"/>
                  </a:cubicBezTo>
                  <a:cubicBezTo>
                    <a:pt x="20102" y="20555"/>
                    <a:pt x="19874" y="20659"/>
                    <a:pt x="19647" y="20746"/>
                  </a:cubicBezTo>
                  <a:cubicBezTo>
                    <a:pt x="19419" y="20834"/>
                    <a:pt x="19192" y="20903"/>
                    <a:pt x="18964" y="20955"/>
                  </a:cubicBezTo>
                  <a:cubicBezTo>
                    <a:pt x="18736" y="21008"/>
                    <a:pt x="18509" y="21043"/>
                    <a:pt x="18266" y="21112"/>
                  </a:cubicBezTo>
                  <a:cubicBezTo>
                    <a:pt x="18023" y="21182"/>
                    <a:pt x="17764" y="21286"/>
                    <a:pt x="17530" y="21356"/>
                  </a:cubicBezTo>
                  <a:cubicBezTo>
                    <a:pt x="17297" y="21426"/>
                    <a:pt x="17088" y="21461"/>
                    <a:pt x="16881" y="21495"/>
                  </a:cubicBezTo>
                  <a:cubicBezTo>
                    <a:pt x="16675" y="21530"/>
                    <a:pt x="16472" y="21565"/>
                    <a:pt x="16257" y="21583"/>
                  </a:cubicBezTo>
                  <a:cubicBezTo>
                    <a:pt x="16042" y="21600"/>
                    <a:pt x="15814" y="21600"/>
                    <a:pt x="15596" y="21565"/>
                  </a:cubicBezTo>
                  <a:cubicBezTo>
                    <a:pt x="15377" y="21530"/>
                    <a:pt x="15168" y="21461"/>
                    <a:pt x="14944" y="21391"/>
                  </a:cubicBezTo>
                  <a:cubicBezTo>
                    <a:pt x="14719" y="21321"/>
                    <a:pt x="14479" y="21252"/>
                    <a:pt x="14251" y="21165"/>
                  </a:cubicBezTo>
                  <a:cubicBezTo>
                    <a:pt x="14024" y="21077"/>
                    <a:pt x="13808" y="20973"/>
                    <a:pt x="13587" y="20868"/>
                  </a:cubicBezTo>
                  <a:cubicBezTo>
                    <a:pt x="13365" y="20764"/>
                    <a:pt x="13138" y="20659"/>
                    <a:pt x="12910" y="20555"/>
                  </a:cubicBezTo>
                  <a:cubicBezTo>
                    <a:pt x="12683" y="20450"/>
                    <a:pt x="12455" y="20346"/>
                    <a:pt x="12218" y="20224"/>
                  </a:cubicBezTo>
                  <a:cubicBezTo>
                    <a:pt x="11981" y="20102"/>
                    <a:pt x="11735" y="19963"/>
                    <a:pt x="11495" y="19841"/>
                  </a:cubicBezTo>
                  <a:cubicBezTo>
                    <a:pt x="11255" y="19719"/>
                    <a:pt x="11022" y="19614"/>
                    <a:pt x="10782" y="19492"/>
                  </a:cubicBezTo>
                  <a:cubicBezTo>
                    <a:pt x="10542" y="19370"/>
                    <a:pt x="10296" y="19231"/>
                    <a:pt x="10062" y="19092"/>
                  </a:cubicBezTo>
                  <a:cubicBezTo>
                    <a:pt x="9828" y="18952"/>
                    <a:pt x="9607" y="18813"/>
                    <a:pt x="9379" y="18639"/>
                  </a:cubicBezTo>
                  <a:cubicBezTo>
                    <a:pt x="9151" y="18465"/>
                    <a:pt x="8918" y="18255"/>
                    <a:pt x="8696" y="18046"/>
                  </a:cubicBezTo>
                  <a:cubicBezTo>
                    <a:pt x="8475" y="17837"/>
                    <a:pt x="8265" y="17628"/>
                    <a:pt x="8053" y="17419"/>
                  </a:cubicBezTo>
                  <a:cubicBezTo>
                    <a:pt x="7841" y="17210"/>
                    <a:pt x="7626" y="17001"/>
                    <a:pt x="7423" y="16810"/>
                  </a:cubicBezTo>
                  <a:cubicBezTo>
                    <a:pt x="7220" y="16618"/>
                    <a:pt x="7029" y="16444"/>
                    <a:pt x="6804" y="16252"/>
                  </a:cubicBezTo>
                  <a:cubicBezTo>
                    <a:pt x="6580" y="16061"/>
                    <a:pt x="6321" y="15852"/>
                    <a:pt x="6066" y="15643"/>
                  </a:cubicBezTo>
                  <a:cubicBezTo>
                    <a:pt x="5811" y="15434"/>
                    <a:pt x="5558" y="15225"/>
                    <a:pt x="5312" y="14981"/>
                  </a:cubicBezTo>
                  <a:cubicBezTo>
                    <a:pt x="5066" y="14737"/>
                    <a:pt x="4826" y="14458"/>
                    <a:pt x="4608" y="14179"/>
                  </a:cubicBezTo>
                  <a:cubicBezTo>
                    <a:pt x="4390" y="13901"/>
                    <a:pt x="4193" y="13622"/>
                    <a:pt x="3971" y="13186"/>
                  </a:cubicBezTo>
                  <a:cubicBezTo>
                    <a:pt x="3750" y="12751"/>
                    <a:pt x="3504" y="12159"/>
                    <a:pt x="3282" y="11636"/>
                  </a:cubicBezTo>
                  <a:cubicBezTo>
                    <a:pt x="3061" y="11114"/>
                    <a:pt x="2864" y="10661"/>
                    <a:pt x="2655" y="10190"/>
                  </a:cubicBezTo>
                  <a:cubicBezTo>
                    <a:pt x="2446" y="9720"/>
                    <a:pt x="2224" y="9232"/>
                    <a:pt x="2015" y="8727"/>
                  </a:cubicBezTo>
                  <a:cubicBezTo>
                    <a:pt x="1806" y="8222"/>
                    <a:pt x="1609" y="7699"/>
                    <a:pt x="1421" y="7107"/>
                  </a:cubicBezTo>
                  <a:cubicBezTo>
                    <a:pt x="1234" y="6515"/>
                    <a:pt x="1055" y="5853"/>
                    <a:pt x="883" y="5174"/>
                  </a:cubicBezTo>
                  <a:cubicBezTo>
                    <a:pt x="711" y="4494"/>
                    <a:pt x="545" y="3797"/>
                    <a:pt x="428" y="3135"/>
                  </a:cubicBezTo>
                  <a:cubicBezTo>
                    <a:pt x="311" y="2474"/>
                    <a:pt x="243" y="1846"/>
                    <a:pt x="209" y="1446"/>
                  </a:cubicBezTo>
                  <a:cubicBezTo>
                    <a:pt x="175" y="1045"/>
                    <a:pt x="175" y="871"/>
                    <a:pt x="188" y="732"/>
                  </a:cubicBezTo>
                  <a:cubicBezTo>
                    <a:pt x="200" y="592"/>
                    <a:pt x="225" y="488"/>
                    <a:pt x="314" y="418"/>
                  </a:cubicBezTo>
                  <a:cubicBezTo>
                    <a:pt x="403" y="348"/>
                    <a:pt x="557" y="314"/>
                    <a:pt x="674" y="261"/>
                  </a:cubicBezTo>
                  <a:cubicBezTo>
                    <a:pt x="791" y="209"/>
                    <a:pt x="871" y="139"/>
                    <a:pt x="926" y="87"/>
                  </a:cubicBezTo>
                  <a:cubicBezTo>
                    <a:pt x="981" y="35"/>
                    <a:pt x="1012" y="0"/>
                    <a:pt x="1009" y="0"/>
                  </a:cubicBezTo>
                  <a:cubicBezTo>
                    <a:pt x="1006" y="0"/>
                    <a:pt x="969" y="35"/>
                    <a:pt x="855" y="209"/>
                  </a:cubicBezTo>
                  <a:cubicBezTo>
                    <a:pt x="741" y="383"/>
                    <a:pt x="551" y="697"/>
                    <a:pt x="406" y="958"/>
                  </a:cubicBezTo>
                  <a:cubicBezTo>
                    <a:pt x="262" y="1219"/>
                    <a:pt x="163" y="1428"/>
                    <a:pt x="99" y="1550"/>
                  </a:cubicBezTo>
                  <a:cubicBezTo>
                    <a:pt x="34" y="1672"/>
                    <a:pt x="3" y="1707"/>
                    <a:pt x="0" y="1777"/>
                  </a:cubicBezTo>
                  <a:cubicBezTo>
                    <a:pt x="-3" y="1846"/>
                    <a:pt x="22" y="1951"/>
                    <a:pt x="74" y="2177"/>
                  </a:cubicBezTo>
                  <a:cubicBezTo>
                    <a:pt x="126" y="2404"/>
                    <a:pt x="206" y="2752"/>
                    <a:pt x="249" y="3379"/>
                  </a:cubicBezTo>
                  <a:cubicBezTo>
                    <a:pt x="292" y="4006"/>
                    <a:pt x="298" y="4912"/>
                    <a:pt x="311" y="5592"/>
                  </a:cubicBezTo>
                  <a:cubicBezTo>
                    <a:pt x="323" y="6271"/>
                    <a:pt x="342" y="6724"/>
                    <a:pt x="360" y="7177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8" name="Line"/>
            <p:cNvSpPr/>
            <p:nvPr/>
          </p:nvSpPr>
          <p:spPr>
            <a:xfrm>
              <a:off x="7853359" y="1318174"/>
              <a:ext cx="13523" cy="2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9" name="Line"/>
            <p:cNvSpPr/>
            <p:nvPr/>
          </p:nvSpPr>
          <p:spPr>
            <a:xfrm>
              <a:off x="7522054" y="1230277"/>
              <a:ext cx="108182" cy="20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21600" y="12960"/>
                  </a:moveTo>
                  <a:cubicBezTo>
                    <a:pt x="19350" y="17280"/>
                    <a:pt x="17100" y="21600"/>
                    <a:pt x="13500" y="19440"/>
                  </a:cubicBezTo>
                  <a:cubicBezTo>
                    <a:pt x="9900" y="17280"/>
                    <a:pt x="4950" y="8640"/>
                    <a:pt x="0" y="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0" name="Line"/>
            <p:cNvSpPr/>
            <p:nvPr/>
          </p:nvSpPr>
          <p:spPr>
            <a:xfrm>
              <a:off x="7224557" y="1122096"/>
              <a:ext cx="141988" cy="47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1" name="Line"/>
            <p:cNvSpPr/>
            <p:nvPr/>
          </p:nvSpPr>
          <p:spPr>
            <a:xfrm>
              <a:off x="6872968" y="1020676"/>
              <a:ext cx="148750" cy="42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extrusionOk="0">
                  <a:moveTo>
                    <a:pt x="21600" y="19440"/>
                  </a:moveTo>
                  <a:cubicBezTo>
                    <a:pt x="19309" y="20520"/>
                    <a:pt x="17018" y="21600"/>
                    <a:pt x="13418" y="18360"/>
                  </a:cubicBezTo>
                  <a:cubicBezTo>
                    <a:pt x="9818" y="15120"/>
                    <a:pt x="4909" y="7560"/>
                    <a:pt x="0" y="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7812791" y="1798227"/>
              <a:ext cx="27046" cy="1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" name="Line"/>
            <p:cNvSpPr/>
            <p:nvPr/>
          </p:nvSpPr>
          <p:spPr>
            <a:xfrm>
              <a:off x="7373305" y="1825272"/>
              <a:ext cx="94660" cy="6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4" name="Line"/>
            <p:cNvSpPr/>
            <p:nvPr/>
          </p:nvSpPr>
          <p:spPr>
            <a:xfrm>
              <a:off x="7129898" y="1825272"/>
              <a:ext cx="101421" cy="2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5" name="Line"/>
            <p:cNvSpPr/>
            <p:nvPr/>
          </p:nvSpPr>
          <p:spPr>
            <a:xfrm>
              <a:off x="6859446" y="1872602"/>
              <a:ext cx="169033" cy="3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6" name="Line"/>
            <p:cNvSpPr/>
            <p:nvPr/>
          </p:nvSpPr>
          <p:spPr>
            <a:xfrm>
              <a:off x="7778984" y="2278280"/>
              <a:ext cx="20285" cy="1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7" name="Line"/>
            <p:cNvSpPr/>
            <p:nvPr/>
          </p:nvSpPr>
          <p:spPr>
            <a:xfrm>
              <a:off x="7427396" y="2332371"/>
              <a:ext cx="114943" cy="2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788" y="7200"/>
                    <a:pt x="13976" y="14400"/>
                    <a:pt x="10376" y="18000"/>
                  </a:cubicBezTo>
                  <a:cubicBezTo>
                    <a:pt x="6776" y="21600"/>
                    <a:pt x="3388" y="216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8" name="Line"/>
            <p:cNvSpPr/>
            <p:nvPr/>
          </p:nvSpPr>
          <p:spPr>
            <a:xfrm>
              <a:off x="7183989" y="2379700"/>
              <a:ext cx="101420" cy="40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9" name="Line"/>
            <p:cNvSpPr/>
            <p:nvPr/>
          </p:nvSpPr>
          <p:spPr>
            <a:xfrm>
              <a:off x="6947343" y="2447313"/>
              <a:ext cx="141988" cy="54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450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7949" y="813132"/>
              <a:ext cx="316629" cy="374521"/>
            </a:xfrm>
            <a:prstGeom prst="rect">
              <a:avLst/>
            </a:prstGeom>
            <a:effectLst/>
          </p:spPr>
        </p:pic>
        <p:pic>
          <p:nvPicPr>
            <p:cNvPr id="452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1466" y="1706853"/>
              <a:ext cx="275356" cy="325965"/>
            </a:xfrm>
            <a:prstGeom prst="rect">
              <a:avLst/>
            </a:prstGeom>
            <a:effectLst/>
          </p:spPr>
        </p:pic>
        <p:pic>
          <p:nvPicPr>
            <p:cNvPr id="454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0348" y="2374995"/>
              <a:ext cx="390849" cy="306909"/>
            </a:xfrm>
            <a:prstGeom prst="rect">
              <a:avLst/>
            </a:prstGeom>
            <a:effectLst/>
          </p:spPr>
        </p:pic>
      </p:grpSp>
      <p:sp>
        <p:nvSpPr>
          <p:cNvPr id="457" name="There you have it"/>
          <p:cNvSpPr txBox="1"/>
          <p:nvPr/>
        </p:nvSpPr>
        <p:spPr>
          <a:xfrm>
            <a:off x="3384928" y="1500472"/>
            <a:ext cx="167911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There you have it</a:t>
            </a:r>
          </a:p>
        </p:txBody>
      </p:sp>
      <p:sp>
        <p:nvSpPr>
          <p:cNvPr id="458" name="There you have it"/>
          <p:cNvSpPr txBox="1"/>
          <p:nvPr/>
        </p:nvSpPr>
        <p:spPr>
          <a:xfrm>
            <a:off x="3939226" y="5119923"/>
            <a:ext cx="167911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There you have it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468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474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475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476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477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478" name="&quot;"/>
          <p:cNvSpPr txBox="1"/>
          <p:nvPr/>
        </p:nvSpPr>
        <p:spPr>
          <a:xfrm>
            <a:off x="6665031" y="7199241"/>
            <a:ext cx="16765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pic>
        <p:nvPicPr>
          <p:cNvPr id="479" name="Drawing" descr="Drawin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531180" y="3969956"/>
            <a:ext cx="8104056" cy="1377269"/>
          </a:xfrm>
          <a:prstGeom prst="rect">
            <a:avLst/>
          </a:prstGeom>
        </p:spPr>
      </p:pic>
      <p:sp>
        <p:nvSpPr>
          <p:cNvPr id="481" name="Orion04 gave me a corrupted chunk. Since you are the secondary node for that chunk, Could you send me the chunk sishfsyejhfdhg"/>
          <p:cNvSpPr txBox="1"/>
          <p:nvPr/>
        </p:nvSpPr>
        <p:spPr>
          <a:xfrm>
            <a:off x="122207" y="5563562"/>
            <a:ext cx="112812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Orion04 gave me a corrupted chunk. Since you are the secondary node for that chunk, Could you send me the chunk</a:t>
            </a:r>
            <a:r>
              <a:rPr lang="en-US" dirty="0"/>
              <a:t> X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491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4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497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498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499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500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501" name="&quot;"/>
          <p:cNvSpPr txBox="1"/>
          <p:nvPr/>
        </p:nvSpPr>
        <p:spPr>
          <a:xfrm>
            <a:off x="6665031" y="7199241"/>
            <a:ext cx="16765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grpSp>
        <p:nvGrpSpPr>
          <p:cNvPr id="516" name="Drawing"/>
          <p:cNvGrpSpPr/>
          <p:nvPr/>
        </p:nvGrpSpPr>
        <p:grpSpPr>
          <a:xfrm>
            <a:off x="2321960" y="963419"/>
            <a:ext cx="7310855" cy="3395572"/>
            <a:chOff x="-31750" y="-31750"/>
            <a:chExt cx="7310854" cy="3395571"/>
          </a:xfrm>
        </p:grpSpPr>
        <p:pic>
          <p:nvPicPr>
            <p:cNvPr id="502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54998"/>
              <a:ext cx="542780" cy="707972"/>
            </a:xfrm>
            <a:prstGeom prst="rect">
              <a:avLst/>
            </a:prstGeom>
            <a:effectLst/>
          </p:spPr>
        </p:pic>
        <p:pic>
          <p:nvPicPr>
            <p:cNvPr id="504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268" y="22351"/>
              <a:ext cx="1936374" cy="637133"/>
            </a:xfrm>
            <a:prstGeom prst="rect">
              <a:avLst/>
            </a:prstGeom>
            <a:effectLst/>
          </p:spPr>
        </p:pic>
        <p:pic>
          <p:nvPicPr>
            <p:cNvPr id="506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8878" y="190117"/>
              <a:ext cx="63501" cy="219011"/>
            </a:xfrm>
            <a:prstGeom prst="rect">
              <a:avLst/>
            </a:prstGeom>
            <a:effectLst/>
          </p:spPr>
        </p:pic>
        <p:pic>
          <p:nvPicPr>
            <p:cNvPr id="508" name="Line Shape" descr="Line Shap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7835" y="-31750"/>
              <a:ext cx="883231" cy="636439"/>
            </a:xfrm>
            <a:prstGeom prst="rect">
              <a:avLst/>
            </a:prstGeom>
            <a:effectLst/>
          </p:spPr>
        </p:pic>
        <p:pic>
          <p:nvPicPr>
            <p:cNvPr id="510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0367" y="54891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12" name="Line Shape" descr="Line Shap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9001" y="643407"/>
              <a:ext cx="3484725" cy="312062"/>
            </a:xfrm>
            <a:prstGeom prst="rect">
              <a:avLst/>
            </a:prstGeom>
            <a:effectLst/>
          </p:spPr>
        </p:pic>
        <p:pic>
          <p:nvPicPr>
            <p:cNvPr id="514" name="Line Shape" descr="Line Shap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31429" y="2323039"/>
              <a:ext cx="3347676" cy="1040783"/>
            </a:xfrm>
            <a:prstGeom prst="rect">
              <a:avLst/>
            </a:prstGeom>
            <a:effectLst/>
          </p:spPr>
        </p:pic>
      </p:grpSp>
      <p:sp>
        <p:nvSpPr>
          <p:cNvPr id="517" name="I have a corrupted chunk"/>
          <p:cNvSpPr txBox="1"/>
          <p:nvPr/>
        </p:nvSpPr>
        <p:spPr>
          <a:xfrm>
            <a:off x="6272600" y="2945167"/>
            <a:ext cx="237661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My chunk X is corrupted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527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533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534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535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536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537" name="&quot;"/>
          <p:cNvSpPr txBox="1"/>
          <p:nvPr/>
        </p:nvSpPr>
        <p:spPr>
          <a:xfrm>
            <a:off x="6665031" y="7199241"/>
            <a:ext cx="16765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grpSp>
        <p:nvGrpSpPr>
          <p:cNvPr id="552" name="Drawing"/>
          <p:cNvGrpSpPr/>
          <p:nvPr/>
        </p:nvGrpSpPr>
        <p:grpSpPr>
          <a:xfrm>
            <a:off x="2321960" y="963419"/>
            <a:ext cx="7697453" cy="2518121"/>
            <a:chOff x="-31750" y="-31750"/>
            <a:chExt cx="7697452" cy="2518120"/>
          </a:xfrm>
        </p:grpSpPr>
        <p:pic>
          <p:nvPicPr>
            <p:cNvPr id="538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1" y="54998"/>
              <a:ext cx="542781" cy="707972"/>
            </a:xfrm>
            <a:prstGeom prst="rect">
              <a:avLst/>
            </a:prstGeom>
            <a:effectLst/>
          </p:spPr>
        </p:pic>
        <p:pic>
          <p:nvPicPr>
            <p:cNvPr id="540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268" y="22351"/>
              <a:ext cx="1936374" cy="637133"/>
            </a:xfrm>
            <a:prstGeom prst="rect">
              <a:avLst/>
            </a:prstGeom>
            <a:effectLst/>
          </p:spPr>
        </p:pic>
        <p:pic>
          <p:nvPicPr>
            <p:cNvPr id="542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8878" y="190117"/>
              <a:ext cx="63501" cy="219011"/>
            </a:xfrm>
            <a:prstGeom prst="rect">
              <a:avLst/>
            </a:prstGeom>
            <a:effectLst/>
          </p:spPr>
        </p:pic>
        <p:pic>
          <p:nvPicPr>
            <p:cNvPr id="544" name="Line Shape" descr="Line Shap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7835" y="-31750"/>
              <a:ext cx="883231" cy="636439"/>
            </a:xfrm>
            <a:prstGeom prst="rect">
              <a:avLst/>
            </a:prstGeom>
            <a:effectLst/>
          </p:spPr>
        </p:pic>
        <p:pic>
          <p:nvPicPr>
            <p:cNvPr id="546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0367" y="54891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48" name="Line Shape" descr="Line Shap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9001" y="643407"/>
              <a:ext cx="3484725" cy="312062"/>
            </a:xfrm>
            <a:prstGeom prst="rect">
              <a:avLst/>
            </a:prstGeom>
            <a:effectLst/>
          </p:spPr>
        </p:pic>
        <p:pic>
          <p:nvPicPr>
            <p:cNvPr id="550" name="Line Shape" descr="Line Shap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15638" y="413240"/>
              <a:ext cx="3950065" cy="2073131"/>
            </a:xfrm>
            <a:prstGeom prst="rect">
              <a:avLst/>
            </a:prstGeom>
            <a:effectLst/>
          </p:spPr>
        </p:pic>
      </p:grpSp>
      <p:sp>
        <p:nvSpPr>
          <p:cNvPr id="553" name="send his chunk to orion04"/>
          <p:cNvSpPr txBox="1"/>
          <p:nvPr/>
        </p:nvSpPr>
        <p:spPr>
          <a:xfrm rot="19788289">
            <a:off x="5861183" y="2164794"/>
            <a:ext cx="27782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send </a:t>
            </a:r>
            <a:r>
              <a:rPr lang="en-US" dirty="0"/>
              <a:t>the</a:t>
            </a:r>
            <a:r>
              <a:rPr dirty="0"/>
              <a:t> chunk</a:t>
            </a:r>
            <a:r>
              <a:rPr lang="en-US" dirty="0"/>
              <a:t> X</a:t>
            </a:r>
            <a:r>
              <a:rPr dirty="0"/>
              <a:t> to orion04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563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569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570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571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572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573" name="&quot;"/>
          <p:cNvSpPr txBox="1"/>
          <p:nvPr/>
        </p:nvSpPr>
        <p:spPr>
          <a:xfrm>
            <a:off x="6665031" y="7199241"/>
            <a:ext cx="16765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grpSp>
        <p:nvGrpSpPr>
          <p:cNvPr id="586" name="Drawing"/>
          <p:cNvGrpSpPr/>
          <p:nvPr/>
        </p:nvGrpSpPr>
        <p:grpSpPr>
          <a:xfrm>
            <a:off x="2321960" y="963419"/>
            <a:ext cx="3497474" cy="987219"/>
            <a:chOff x="-31750" y="-31750"/>
            <a:chExt cx="3497473" cy="987218"/>
          </a:xfrm>
        </p:grpSpPr>
        <p:pic>
          <p:nvPicPr>
            <p:cNvPr id="574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1" y="54998"/>
              <a:ext cx="542781" cy="707972"/>
            </a:xfrm>
            <a:prstGeom prst="rect">
              <a:avLst/>
            </a:prstGeom>
            <a:effectLst/>
          </p:spPr>
        </p:pic>
        <p:pic>
          <p:nvPicPr>
            <p:cNvPr id="576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268" y="22351"/>
              <a:ext cx="1936374" cy="637133"/>
            </a:xfrm>
            <a:prstGeom prst="rect">
              <a:avLst/>
            </a:prstGeom>
            <a:effectLst/>
          </p:spPr>
        </p:pic>
        <p:pic>
          <p:nvPicPr>
            <p:cNvPr id="578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8878" y="190117"/>
              <a:ext cx="63501" cy="219011"/>
            </a:xfrm>
            <a:prstGeom prst="rect">
              <a:avLst/>
            </a:prstGeom>
            <a:effectLst/>
          </p:spPr>
        </p:pic>
        <p:pic>
          <p:nvPicPr>
            <p:cNvPr id="580" name="Line Shape" descr="Line Shap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7835" y="-31750"/>
              <a:ext cx="883231" cy="636439"/>
            </a:xfrm>
            <a:prstGeom prst="rect">
              <a:avLst/>
            </a:prstGeom>
            <a:effectLst/>
          </p:spPr>
        </p:pic>
        <p:pic>
          <p:nvPicPr>
            <p:cNvPr id="582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0367" y="54891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84" name="Line Shape" descr="Line Shap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9001" y="643407"/>
              <a:ext cx="3484725" cy="312062"/>
            </a:xfrm>
            <a:prstGeom prst="rect">
              <a:avLst/>
            </a:prstGeom>
            <a:effectLst/>
          </p:spPr>
        </p:pic>
      </p:grpSp>
      <p:pic>
        <p:nvPicPr>
          <p:cNvPr id="587" name="Drawing" descr="Drawing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526777" y="1548475"/>
            <a:ext cx="1386726" cy="2790232"/>
          </a:xfrm>
          <a:prstGeom prst="rect">
            <a:avLst/>
          </a:prstGeom>
        </p:spPr>
      </p:pic>
      <p:sp>
        <p:nvSpPr>
          <p:cNvPr id="589" name="Here is the fixed chunk"/>
          <p:cNvSpPr txBox="1"/>
          <p:nvPr/>
        </p:nvSpPr>
        <p:spPr>
          <a:xfrm rot="18900000">
            <a:off x="6838510" y="2356876"/>
            <a:ext cx="218553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Here is the fixed chunk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3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599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2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605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606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607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608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609" name="&quot;"/>
          <p:cNvSpPr txBox="1"/>
          <p:nvPr/>
        </p:nvSpPr>
        <p:spPr>
          <a:xfrm>
            <a:off x="6665031" y="7199241"/>
            <a:ext cx="16765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sp>
        <p:nvSpPr>
          <p:cNvPr id="610" name="Uniting Uniting all the chunks"/>
          <p:cNvSpPr/>
          <p:nvPr/>
        </p:nvSpPr>
        <p:spPr>
          <a:xfrm>
            <a:off x="258195" y="3976404"/>
            <a:ext cx="1279457" cy="1279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rgbClr val="FFFFFF"/>
          </a:solidFill>
          <a:ln w="10795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611" name="Appending all the chunks"/>
          <p:cNvSpPr txBox="1"/>
          <p:nvPr/>
        </p:nvSpPr>
        <p:spPr>
          <a:xfrm>
            <a:off x="7375" y="5371737"/>
            <a:ext cx="23549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Appending all the chunks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140000">
                                      <p:cBhvr>
                                        <p:cTn id="6" dur="3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9" presetClass="exit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" dur="1500" fill="hold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" grpId="1" animBg="1" advAuto="0"/>
      <p:bldP spid="610" grpId="2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8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9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620" name="TextBox 14"/>
          <p:cNvSpPr txBox="1"/>
          <p:nvPr/>
        </p:nvSpPr>
        <p:spPr>
          <a:xfrm>
            <a:off x="4572563" y="316088"/>
            <a:ext cx="166147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Retrieving the file</a:t>
            </a:r>
          </a:p>
        </p:txBody>
      </p:sp>
      <p:pic>
        <p:nvPicPr>
          <p:cNvPr id="621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2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4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5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627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628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629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630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  <p:sp>
        <p:nvSpPr>
          <p:cNvPr id="631" name="&quot;"/>
          <p:cNvSpPr txBox="1"/>
          <p:nvPr/>
        </p:nvSpPr>
        <p:spPr>
          <a:xfrm>
            <a:off x="6665031" y="7199241"/>
            <a:ext cx="16765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"</a:t>
            </a:r>
          </a:p>
        </p:txBody>
      </p:sp>
      <p:sp>
        <p:nvSpPr>
          <p:cNvPr id="632" name="Approved"/>
          <p:cNvSpPr/>
          <p:nvPr/>
        </p:nvSpPr>
        <p:spPr>
          <a:xfrm>
            <a:off x="324665" y="4221121"/>
            <a:ext cx="1146517" cy="114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7693" y="16608"/>
                </a:lnTo>
                <a:lnTo>
                  <a:pt x="6505" y="15420"/>
                </a:ln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3">
              <a:satOff val="-15690"/>
              <a:lumOff val="14117"/>
            </a:schemeClr>
          </a:solidFill>
          <a:ln w="17145">
            <a:solidFill>
              <a:srgbClr val="F9F9F9">
                <a:alpha val="50000"/>
              </a:srgb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3" name="file saved"/>
          <p:cNvSpPr txBox="1"/>
          <p:nvPr/>
        </p:nvSpPr>
        <p:spPr>
          <a:xfrm>
            <a:off x="1580754" y="4621659"/>
            <a:ext cx="90636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file saved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82BE-087D-30F9-3F5C-AFC088A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decisions and other information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37296BD-ADE7-FBDC-2B14-C5B744E590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39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377E200-31B2-E160-6B82-F1EB63270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23391"/>
          <a:stretch/>
        </p:blipFill>
        <p:spPr>
          <a:xfrm>
            <a:off x="81300" y="17273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F7928-EB21-CC2A-A0E2-4C19E881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Retrospective Questions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F78DAD0-9142-096A-76E6-ED66EF6C2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7524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799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9F4D-1475-DE1F-BB29-AD6B187C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Meta store structure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7B735F6-EF99-0CD1-B5AB-C140EE498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36916"/>
            <a:ext cx="7188199" cy="31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5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118" name="Graphic 40" descr="Graphic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044" y="3428998"/>
            <a:ext cx="1845734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Box 41"/>
          <p:cNvSpPr txBox="1"/>
          <p:nvPr/>
        </p:nvSpPr>
        <p:spPr>
          <a:xfrm>
            <a:off x="1981764" y="3276600"/>
            <a:ext cx="2016381" cy="25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I want to store a file “turing.json”</a:t>
            </a:r>
          </a:p>
        </p:txBody>
      </p:sp>
      <p:pic>
        <p:nvPicPr>
          <p:cNvPr id="120" name="Graphic 44" descr="Graphic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raphic 45" descr="Graphic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Graphic 46" descr="Graphic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raphic 47" descr="Graphic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Graphic 48" descr="Graphic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ctangle 4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126" name="Rectangle 5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127" name="Rectangle 5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128" name="Rectangle 5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129" name="Rectangle 5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1" animBg="1" advAuto="0"/>
      <p:bldP spid="119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139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139" name="Graphic 1" descr="Graphi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312636">
            <a:off x="1963888" y="2492774"/>
            <a:ext cx="1940009" cy="129196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Box 2"/>
          <p:cNvSpPr txBox="1"/>
          <p:nvPr/>
        </p:nvSpPr>
        <p:spPr>
          <a:xfrm>
            <a:off x="2110972" y="3653699"/>
            <a:ext cx="196489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Okay, you can send it</a:t>
            </a:r>
          </a:p>
        </p:txBody>
      </p:sp>
      <p:pic>
        <p:nvPicPr>
          <p:cNvPr id="141" name="Graphic 3" descr="Graphic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raphic 5" descr="Graphic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raphic 7" descr="Graphic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raphic 13" descr="Graphic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 16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147" name="Rectangle 17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148" name="Rectangle 18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149" name="Rectangle 19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150" name="Rectangle 20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160" name="Graphic 5" descr="Graphic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247" y="3124199"/>
            <a:ext cx="196991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extBox 7"/>
          <p:cNvSpPr txBox="1"/>
          <p:nvPr/>
        </p:nvSpPr>
        <p:spPr>
          <a:xfrm>
            <a:off x="1903967" y="3121220"/>
            <a:ext cx="263437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Where should part 1/5 go ?</a:t>
            </a:r>
          </a:p>
        </p:txBody>
      </p:sp>
      <p:pic>
        <p:nvPicPr>
          <p:cNvPr id="162" name="Graphic 13" descr="Graphic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Graphic 16" descr="Graphic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Graphic 17" descr="Graphic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Graphic 18" descr="Graphic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ectangle 19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168" name="Rectangle 20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169" name="Rectangle 21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170" name="Rectangle 22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171" name="Rectangle 23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819400"/>
            <a:ext cx="1219201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66" y="2652582"/>
            <a:ext cx="1552834" cy="1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Graphic 9" descr="Graphic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50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raphic 10" descr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extBox 14"/>
          <p:cNvSpPr txBox="1"/>
          <p:nvPr/>
        </p:nvSpPr>
        <p:spPr>
          <a:xfrm>
            <a:off x="4572563" y="316088"/>
            <a:ext cx="13167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Saving the file</a:t>
            </a:r>
          </a:p>
        </p:txBody>
      </p:sp>
      <p:pic>
        <p:nvPicPr>
          <p:cNvPr id="181" name="Graphic 5" descr="Graphic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04620" y="3124199"/>
            <a:ext cx="2353279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extBox 7"/>
          <p:cNvSpPr txBox="1"/>
          <p:nvPr/>
        </p:nvSpPr>
        <p:spPr>
          <a:xfrm>
            <a:off x="2268253" y="3121220"/>
            <a:ext cx="263437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To Orion-02</a:t>
            </a:r>
          </a:p>
        </p:txBody>
      </p:sp>
      <p:pic>
        <p:nvPicPr>
          <p:cNvPr id="183" name="Graphic 1" descr="Graphi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9906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Graphic 2" descr="Graphic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190403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Graphic 3" descr="Graphic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28194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raphic 13" descr="Graphic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74" y="4648200"/>
            <a:ext cx="914401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280" y="3733800"/>
            <a:ext cx="914401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ctangle 16"/>
          <p:cNvSpPr txBox="1"/>
          <p:nvPr/>
        </p:nvSpPr>
        <p:spPr>
          <a:xfrm>
            <a:off x="10099999" y="1287895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Orion-01</a:t>
            </a:r>
          </a:p>
        </p:txBody>
      </p:sp>
      <p:sp>
        <p:nvSpPr>
          <p:cNvPr id="189" name="Rectangle 17"/>
          <p:cNvSpPr txBox="1"/>
          <p:nvPr/>
        </p:nvSpPr>
        <p:spPr>
          <a:xfrm>
            <a:off x="10088709" y="2125939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Orion-02</a:t>
            </a:r>
          </a:p>
        </p:txBody>
      </p:sp>
      <p:sp>
        <p:nvSpPr>
          <p:cNvPr id="190" name="Rectangle 18"/>
          <p:cNvSpPr txBox="1"/>
          <p:nvPr/>
        </p:nvSpPr>
        <p:spPr>
          <a:xfrm>
            <a:off x="10088709" y="30448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Orion-03</a:t>
            </a:r>
          </a:p>
        </p:txBody>
      </p:sp>
      <p:sp>
        <p:nvSpPr>
          <p:cNvPr id="191" name="Rectangle 19"/>
          <p:cNvSpPr txBox="1"/>
          <p:nvPr/>
        </p:nvSpPr>
        <p:spPr>
          <a:xfrm>
            <a:off x="10088707" y="3959204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Orion-04</a:t>
            </a:r>
          </a:p>
        </p:txBody>
      </p:sp>
      <p:sp>
        <p:nvSpPr>
          <p:cNvPr id="192" name="Rectangle 20"/>
          <p:cNvSpPr txBox="1"/>
          <p:nvPr/>
        </p:nvSpPr>
        <p:spPr>
          <a:xfrm>
            <a:off x="10088706" y="4798210"/>
            <a:ext cx="289206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Orion-05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0000FF"/>
      </a:hlink>
      <a:folHlink>
        <a:srgbClr val="FF00FF"/>
      </a:folHlink>
    </a:clrScheme>
    <a:fontScheme name="Frame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Fra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0000FF"/>
      </a:hlink>
      <a:folHlink>
        <a:srgbClr val="FF00FF"/>
      </a:folHlink>
    </a:clrScheme>
    <a:fontScheme name="Frame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Fra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1100</Words>
  <Application>Microsoft Macintosh PowerPoint</Application>
  <PresentationFormat>Widescreen</PresentationFormat>
  <Paragraphs>204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Frame</vt:lpstr>
      <vt:lpstr>Office Theme</vt:lpstr>
      <vt:lpstr>Components of DFS</vt:lpstr>
      <vt:lpstr>Design decisions and other information</vt:lpstr>
      <vt:lpstr>Design decisions and other information</vt:lpstr>
      <vt:lpstr>Retrospective Questions</vt:lpstr>
      <vt:lpstr>Meta store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Ashutosh Malla</cp:lastModifiedBy>
  <cp:revision>11</cp:revision>
  <dcterms:modified xsi:type="dcterms:W3CDTF">2023-04-07T10:44:00Z</dcterms:modified>
</cp:coreProperties>
</file>