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3A8E7-54BA-450D-B70F-A3AC4F55D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Eventickets</a:t>
            </a:r>
          </a:p>
        </p:txBody>
      </p:sp>
    </p:spTree>
    <p:extLst>
      <p:ext uri="{BB962C8B-B14F-4D97-AF65-F5344CB8AC3E}">
        <p14:creationId xmlns:p14="http://schemas.microsoft.com/office/powerpoint/2010/main" val="428028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7BB1C-DF87-430A-8D24-6C980692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1EE71-ABF0-4D45-B374-01396EA5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Oportunidade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Valor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Conhecimento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54515-B676-4085-8D97-4C7FB814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Tecnologias e ferramentas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29FA730F-C9E9-416D-BFED-1BE5FDE2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0" y="2192507"/>
            <a:ext cx="3435431" cy="3593434"/>
          </a:xfrm>
        </p:spPr>
        <p:txBody>
          <a:bodyPr>
            <a:normAutofit/>
          </a:bodyPr>
          <a:lstStyle/>
          <a:p>
            <a:r>
              <a:rPr lang="pt-BR" sz="3200" dirty="0"/>
              <a:t>ADOBE XD</a:t>
            </a:r>
          </a:p>
          <a:p>
            <a:pPr marL="0" indent="0" algn="r">
              <a:buNone/>
            </a:pPr>
            <a:endParaRPr lang="pt-BR" sz="3200" dirty="0"/>
          </a:p>
          <a:p>
            <a:r>
              <a:rPr lang="pt-BR" sz="3200" dirty="0"/>
              <a:t>INSOMNIA</a:t>
            </a:r>
          </a:p>
          <a:p>
            <a:pPr algn="r"/>
            <a:endParaRPr lang="pt-BR" sz="3200" dirty="0"/>
          </a:p>
          <a:p>
            <a:r>
              <a:rPr lang="pt-BR" sz="3200" dirty="0"/>
              <a:t>ANDROID STUDIO</a:t>
            </a:r>
          </a:p>
          <a:p>
            <a:pPr algn="r"/>
            <a:endParaRPr lang="pt-BR" sz="3200" dirty="0"/>
          </a:p>
          <a:p>
            <a:endParaRPr lang="pt-BR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718EA6E6-F651-40F6-83FF-26C673390BF3}"/>
              </a:ext>
            </a:extLst>
          </p:cNvPr>
          <p:cNvSpPr txBox="1">
            <a:spLocks/>
          </p:cNvSpPr>
          <p:nvPr/>
        </p:nvSpPr>
        <p:spPr>
          <a:xfrm>
            <a:off x="1234866" y="2148808"/>
            <a:ext cx="334515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/>
              <a:t>GITHUB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pt-BR" sz="3200"/>
          </a:p>
          <a:p>
            <a:r>
              <a:rPr lang="pt-BR" sz="3200"/>
              <a:t>GOOGLE DOCS</a:t>
            </a:r>
          </a:p>
          <a:p>
            <a:pPr algn="r"/>
            <a:endParaRPr lang="pt-BR" sz="3200"/>
          </a:p>
          <a:p>
            <a:r>
              <a:rPr lang="pt-BR" sz="3200"/>
              <a:t>TRELLO</a:t>
            </a:r>
          </a:p>
          <a:p>
            <a:pPr algn="r"/>
            <a:endParaRPr lang="pt-BR" sz="320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AFED-5679-46BB-B3AD-5B1CA8E2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7FDA1-AB98-431D-B48A-62A0A81A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Horário </a:t>
            </a:r>
          </a:p>
          <a:p>
            <a:endParaRPr lang="pt-BR" dirty="0"/>
          </a:p>
          <a:p>
            <a:r>
              <a:rPr lang="pt-BR" dirty="0"/>
              <a:t>Datas das Atividades</a:t>
            </a:r>
          </a:p>
          <a:p>
            <a:endParaRPr lang="pt-BR" dirty="0"/>
          </a:p>
          <a:p>
            <a:r>
              <a:rPr lang="pt-BR" dirty="0"/>
              <a:t>Detalhar as Atividades</a:t>
            </a:r>
          </a:p>
        </p:txBody>
      </p:sp>
    </p:spTree>
    <p:extLst>
      <p:ext uri="{BB962C8B-B14F-4D97-AF65-F5344CB8AC3E}">
        <p14:creationId xmlns:p14="http://schemas.microsoft.com/office/powerpoint/2010/main" val="413635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F712E-7F86-4367-98C4-FE7FB0C3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27BC4-6632-43C4-AE84-1AD501AC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objetivo do Sistema</a:t>
            </a:r>
          </a:p>
          <a:p>
            <a:endParaRPr lang="pt-BR" dirty="0"/>
          </a:p>
          <a:p>
            <a:r>
              <a:rPr lang="pt-BR" dirty="0"/>
              <a:t>Quem vai utilizar e o que vai fazer</a:t>
            </a:r>
          </a:p>
          <a:p>
            <a:endParaRPr lang="pt-BR" dirty="0"/>
          </a:p>
          <a:p>
            <a:r>
              <a:rPr lang="pt-BR" dirty="0"/>
              <a:t>Pensar nas hipóteses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44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310</TotalTime>
  <Words>45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Eventickets</vt:lpstr>
      <vt:lpstr>Experiencia</vt:lpstr>
      <vt:lpstr>Principais Tecnologias e ferramentas</vt:lpstr>
      <vt:lpstr>cronograma</vt:lpstr>
      <vt:lpstr>Analise de 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Eventickets</dc:title>
  <dc:creator>Thomas Domingos</dc:creator>
  <cp:lastModifiedBy>Thomas Domingos</cp:lastModifiedBy>
  <cp:revision>7</cp:revision>
  <dcterms:created xsi:type="dcterms:W3CDTF">2020-09-15T00:18:55Z</dcterms:created>
  <dcterms:modified xsi:type="dcterms:W3CDTF">2020-09-15T05:29:54Z</dcterms:modified>
</cp:coreProperties>
</file>