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692ccb75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692ccb75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92ccb75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692ccb75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692ccb75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692ccb7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692ccb75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692ccb75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92ccb75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92ccb75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692ccb75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692ccb75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7940" y="3526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해군 일병 정영안(younganJung1115)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44" y="1329525"/>
            <a:ext cx="4022549" cy="6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체육시설 예약체계를 만들게 된 계기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2064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체육시설예약체계가 존재하지 않아 선착순으로 체육시설을 사용하는 경우 뒷 사용자들을 배려하지 않고 지나치게 길게 사용하는 경우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체육시설 예약이 가능해도 관리자가 직접 예약 승인하여 완전히 공정하지 않은 예약을 경험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타부대와 같이 생활하는 계룡대 특성상 알지 못하는 타부대 장병들과 함께 체육시설을 사용하고 싶은 경우가 생긴다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체육시설 예약체계에 구현한 기능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모바일에서 접속이 쉽고 빠른 체육시설 예약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체육시설 예약시 겹치는 문제가 발생한다면 관리자의 개입이 아닌 랜덤 함수를 이용하여 하나의 예약만이 가능하도록 한다.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장병들의 체육시설 진흥활동을 위한 체육대회 개최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ko"/>
              <a:t>게시판을 만들어 같이 체육활동을 하고 싶은 장병들끼리 모일 수 있도록 하였다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체육시설 예약체계에서 구현하지 못한 내용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체육대회 생성 및 참가 기능은 구현하였지만 대진표를 만들고 어떤 팀이 승리하는 지 확인하는 페이지를 완성하지 못했다.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ko"/>
              <a:t>예약이 만약 거절된다면 그 거절된 내용을 각 신청자들에게 그 거절된 내용을 알리는 내용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ko"/>
              <a:t>게시판을 만들어 같이 체육활동을 하고 싶은 장병들끼리 모일 수 있도록 하였다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기술을 사용했나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어떤 발전 가능성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공개 sw기여도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개발문서의 구체성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20점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전반적인 개발문서의 양호도 및 구체적 표현성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독창성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20점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뚜렷한 독창성 유무 정도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발전 가능성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20점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커뮤니티, 비즈니스 등에 대한 발전 가능성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완성도(작품데모)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20점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데모 결과에 대한 시현 능숙도 및 원활한 작동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軍 공개SW 기여도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20점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軍의 공개SW 기술내재화 가능성 정도</a:t>
            </a:r>
            <a:endParaRPr sz="11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