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68ef99e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68ef99e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692ccb75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692ccb75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68ef99b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68ef99b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68ef99b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68ef99b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68ef99b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68ef99b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68ef99b9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68ef99b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692ccb75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692ccb75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692ccb75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692ccb75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692ccb75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692ccb75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7940" y="35266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해군 일병 정영안(younganJung1115)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44" y="1329525"/>
            <a:ext cx="4022549" cy="6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</a:t>
            </a:r>
            <a:r>
              <a:rPr lang="ko"/>
              <a:t>다.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한달동</a:t>
            </a:r>
            <a:r>
              <a:rPr lang="ko"/>
              <a:t>안 일과 끝나면 바로 사지방 올라와서 작업하고 주말에는 사지방에서 살면서 열심히 코딩한 것 같습니다. 처음에는 막막했지만 지금 제 결과물을 보면 나름 열심히 했다는 생각도 드는 것 같습니다. 이러한 좋은 기회를 만들어주시고 한달동안 참가자들 잘 지원해주신 OSAM 관리자 여러분께 정말 감사드립니다.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체육시설 예약체계를 만들게 된 계기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20647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기</a:t>
            </a:r>
            <a:r>
              <a:rPr lang="ko"/>
              <a:t>존 </a:t>
            </a:r>
            <a:r>
              <a:rPr lang="ko"/>
              <a:t>체육시설 예약은 관리자의 개입으로 공정하지 않은 듯한 경험을 제공하는 문제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체육시설예약체계가 존재하지 않아 선착순으로 체육시설을 사용하는 경우 뒷 사용자들을 배려하지 않고 지나치게 길게 사용하는 문제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체육시설</a:t>
            </a:r>
            <a:r>
              <a:rPr lang="ko"/>
              <a:t>을 이용하려면 어느정도의 인원이 필요한데 오프라인에서 매번 찾기에 어려움이 존재한다. 온라인을 이용하면 훨씬 더 수월하게 찾을 수 있지 않을까라는 생각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장병들이 사용하는 예약 체계는 국방망에서만 사용이 가능하여 만약 국방망 PC 접근이 어려운 장병이라면 일과 종료후 체육시설을 이용하려 해도 그 여부를 알기 어려운 문제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</a:t>
            </a:r>
            <a:r>
              <a:rPr lang="ko"/>
              <a:t>의 문제점을 어떻게 해결했는가?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관리자</a:t>
            </a:r>
            <a:r>
              <a:rPr lang="ko"/>
              <a:t>의 개입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서버에서 매일 동일한 시간에 동작하는 함수를 사용하여 겹치는 예약이 존재할 경우 랜덤하게 하나의 예약을 선택한다. 이는 확률적으로 이루어지기에 시간이 지난다면 사용자 모두에게 공평한 체육시설 이용 기회를 제공할 수 있을 것이다.  또한 관리자에게 예약에 대해서는 특별한 권한을 부여하지 않았습니다.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기존의 문제점을 어떻게 해결했는가?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비이타적</a:t>
            </a:r>
            <a:r>
              <a:rPr lang="ko"/>
              <a:t>인 사용자 문제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서버에서 동작하는 함수가 겹치는 예약들을 발견한다면 가장 먼저 해당 체육시설의 예약들을 모두 가져온 다음 가장 많은 팀이 사용할 수 있는 예약 스케줄을 설정한다. 그다음에 그 스케줄과 동일한 숫자의 팀이 사용할 수 있는 예약만이 승인 처리될 수 가 있다. 또한 한 시설에 대해서는 하루에 한번만 예약이 가능하다.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기존의 문제점을 어떻게 해결했는가?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체육시설</a:t>
            </a:r>
            <a:r>
              <a:rPr lang="ko"/>
              <a:t>을 사용하는 사람들을 연결하기 위한 문제 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우선 각 체육시설마다 관리자에게 체육대회를 개최할 수 있는 기능을 구현했다. 각 부대 사용자들은 체육대회에 참가하여 포상을 목표로 재밌는 체육활동을 즐길 수 있다. 또한 게시판을 만들어 같이 체육활동을 하고자 하는 사용자들이 있다면 서로 연결될 수 있도록 하였다.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기존의 문제점을 어떻게 해결했는가?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기</a:t>
            </a:r>
            <a:r>
              <a:rPr lang="ko"/>
              <a:t>존 예약체계가 장병들에게 접근이 어려운 문제</a:t>
            </a:r>
            <a:r>
              <a:rPr lang="ko"/>
              <a:t> 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체육시설 예약체계는 모바일을 우선적으로 구현하였다. 대부분의 장병들은 일과 종료후 체육시설을 이용하게 되는 데 일과 종료후 국방망PC 접근이 원활하지 않은 경우가 존재하지만 스마트폰은 모든 장병들이 접근이 가능하다. 실제 서비스가 이루어진다면 외부망에서 체계가 구현되면 좋겠다.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어떤 기술들을 사용했는</a:t>
            </a:r>
            <a:r>
              <a:rPr lang="ko"/>
              <a:t>가?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React.js </a:t>
            </a:r>
            <a:r>
              <a:rPr lang="ko"/>
              <a:t>를 사용하여 프론트를 구현하고 Database는 Firebase의 Cloud Firestore를 사용하였다. Firebase Api 이용하여 프론트와 백을 연결해 주었다.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Firebase Authentication을 이용하여 사용자 가입과 로그인 기능을 구현하였다.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예약에서는 moment.js와 react-big-calendar 라이브러리를 사용하였다.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css는 Material-Ui 와 FontAwesome을 이용하여 꾸며보았습니다.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Firebase PaaS (Platform as a Service)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체육시설 예약체계에서 구현하지 못한 내용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체육대회 생성 및 참가 기능은 구현하였지만 대진표를 만들고 어떤 팀이 승리하는 지 작성하</a:t>
            </a:r>
            <a:r>
              <a:rPr lang="ko"/>
              <a:t>고 </a:t>
            </a:r>
            <a:r>
              <a:rPr lang="ko"/>
              <a:t>확인하는 페이지를 완성하지 못했다.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예약이 만약 거절된다면 그 거절된 내용을 각 신청자들에게 그 거절된 내용을 알리는 내용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ko"/>
              <a:t>커뮤니</a:t>
            </a:r>
            <a:r>
              <a:rPr lang="ko"/>
              <a:t>티 기능을 확장하여 쪽지와 동일한 부대에 생활하는 사용자는 자신의 원할 경우 다른 사용자가 체육활동을 모집하는 알림을 받을 수 있는 기능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체육시</a:t>
            </a:r>
            <a:r>
              <a:rPr lang="ko"/>
              <a:t>설 예약체계는 어떠한 발전 가능성이 있는가?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예약체계</a:t>
            </a:r>
            <a:r>
              <a:rPr lang="ko"/>
              <a:t>가 예약하는 기능과 더불어 강력한 커뮤니티 기능(체육활동을 하는 장병들을 이어주는 기능)을 더 제공한다면 서로 알지 못하던 장병들이 알게되고 체육에 관한 활동 뿐만아니라 급식표나 고민상담 서비스, 중고장터등 군생활을 윤택하게 만들어 줄 강력한 영향을 미칠 것이다.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