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36312475" cy="28817888"/>
  <p:notesSz cx="6858000" cy="9144000"/>
  <p:defaultTextStyle>
    <a:defPPr>
      <a:defRPr lang="en-US"/>
    </a:defPPr>
    <a:lvl1pPr marL="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1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4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6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9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74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7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00FF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90" autoAdjust="0"/>
    <p:restoredTop sz="94660"/>
  </p:normalViewPr>
  <p:slideViewPr>
    <p:cSldViewPr snapToGrid="0">
      <p:cViewPr varScale="1">
        <p:scale>
          <a:sx n="27" d="100"/>
          <a:sy n="27" d="100"/>
        </p:scale>
        <p:origin x="239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3435" y="4716263"/>
            <a:ext cx="30865605" cy="10032895"/>
          </a:xfrm>
        </p:spPr>
        <p:txBody>
          <a:bodyPr anchor="b"/>
          <a:lstStyle>
            <a:lvl1pPr algn="ctr">
              <a:defRPr sz="2383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9060" y="15136064"/>
            <a:ext cx="27234355" cy="6957649"/>
          </a:xfrm>
        </p:spPr>
        <p:txBody>
          <a:bodyPr/>
          <a:lstStyle>
            <a:lvl1pPr marL="0" indent="0" algn="ctr">
              <a:buNone/>
              <a:defRPr sz="9534"/>
            </a:lvl1pPr>
            <a:lvl2pPr marL="1815762" indent="0" algn="ctr">
              <a:buNone/>
              <a:defRPr sz="7941"/>
            </a:lvl2pPr>
            <a:lvl3pPr marL="3631524" indent="0" algn="ctr">
              <a:buNone/>
              <a:defRPr sz="7150"/>
            </a:lvl3pPr>
            <a:lvl4pPr marL="5447286" indent="0" algn="ctr">
              <a:buNone/>
              <a:defRPr sz="6356"/>
            </a:lvl4pPr>
            <a:lvl5pPr marL="7263048" indent="0" algn="ctr">
              <a:buNone/>
              <a:defRPr sz="6356"/>
            </a:lvl5pPr>
            <a:lvl6pPr marL="9078810" indent="0" algn="ctr">
              <a:buNone/>
              <a:defRPr sz="6356"/>
            </a:lvl6pPr>
            <a:lvl7pPr marL="10894572" indent="0" algn="ctr">
              <a:buNone/>
              <a:defRPr sz="6356"/>
            </a:lvl7pPr>
            <a:lvl8pPr marL="12710333" indent="0" algn="ctr">
              <a:buNone/>
              <a:defRPr sz="6356"/>
            </a:lvl8pPr>
            <a:lvl9pPr marL="14526095" indent="0" algn="ctr">
              <a:buNone/>
              <a:defRPr sz="635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E249-6C66-4598-A9A6-2E33423CF8B1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FA3A-FF1A-4C25-9EBF-D77A13EF2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47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E249-6C66-4598-A9A6-2E33423CF8B1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FA3A-FF1A-4C25-9EBF-D77A13EF2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80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986118" y="1534288"/>
            <a:ext cx="7829878" cy="2442182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96484" y="1534288"/>
            <a:ext cx="23035727" cy="2442182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E249-6C66-4598-A9A6-2E33423CF8B1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FA3A-FF1A-4C25-9EBF-D77A13EF2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23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E249-6C66-4598-A9A6-2E33423CF8B1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FA3A-FF1A-4C25-9EBF-D77A13EF2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50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7572" y="7184468"/>
            <a:ext cx="31319511" cy="11987439"/>
          </a:xfrm>
        </p:spPr>
        <p:txBody>
          <a:bodyPr anchor="b"/>
          <a:lstStyle>
            <a:lvl1pPr>
              <a:defRPr sz="2383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7572" y="19285316"/>
            <a:ext cx="31319511" cy="6303909"/>
          </a:xfrm>
        </p:spPr>
        <p:txBody>
          <a:bodyPr/>
          <a:lstStyle>
            <a:lvl1pPr marL="0" indent="0">
              <a:buNone/>
              <a:defRPr sz="9534">
                <a:solidFill>
                  <a:schemeClr val="tx1"/>
                </a:solidFill>
              </a:defRPr>
            </a:lvl1pPr>
            <a:lvl2pPr marL="1815762" indent="0">
              <a:buNone/>
              <a:defRPr sz="7941">
                <a:solidFill>
                  <a:schemeClr val="tx1">
                    <a:tint val="75000"/>
                  </a:schemeClr>
                </a:solidFill>
              </a:defRPr>
            </a:lvl2pPr>
            <a:lvl3pPr marL="3631524" indent="0">
              <a:buNone/>
              <a:defRPr sz="7150">
                <a:solidFill>
                  <a:schemeClr val="tx1">
                    <a:tint val="75000"/>
                  </a:schemeClr>
                </a:solidFill>
              </a:defRPr>
            </a:lvl3pPr>
            <a:lvl4pPr marL="5447286" indent="0">
              <a:buNone/>
              <a:defRPr sz="6356">
                <a:solidFill>
                  <a:schemeClr val="tx1">
                    <a:tint val="75000"/>
                  </a:schemeClr>
                </a:solidFill>
              </a:defRPr>
            </a:lvl4pPr>
            <a:lvl5pPr marL="7263048" indent="0">
              <a:buNone/>
              <a:defRPr sz="6356">
                <a:solidFill>
                  <a:schemeClr val="tx1">
                    <a:tint val="75000"/>
                  </a:schemeClr>
                </a:solidFill>
              </a:defRPr>
            </a:lvl5pPr>
            <a:lvl6pPr marL="9078810" indent="0">
              <a:buNone/>
              <a:defRPr sz="6356">
                <a:solidFill>
                  <a:schemeClr val="tx1">
                    <a:tint val="75000"/>
                  </a:schemeClr>
                </a:solidFill>
              </a:defRPr>
            </a:lvl6pPr>
            <a:lvl7pPr marL="10894572" indent="0">
              <a:buNone/>
              <a:defRPr sz="6356">
                <a:solidFill>
                  <a:schemeClr val="tx1">
                    <a:tint val="75000"/>
                  </a:schemeClr>
                </a:solidFill>
              </a:defRPr>
            </a:lvl7pPr>
            <a:lvl8pPr marL="12710333" indent="0">
              <a:buNone/>
              <a:defRPr sz="6356">
                <a:solidFill>
                  <a:schemeClr val="tx1">
                    <a:tint val="75000"/>
                  </a:schemeClr>
                </a:solidFill>
              </a:defRPr>
            </a:lvl8pPr>
            <a:lvl9pPr marL="14526095" indent="0">
              <a:buNone/>
              <a:defRPr sz="63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E249-6C66-4598-A9A6-2E33423CF8B1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FA3A-FF1A-4C25-9EBF-D77A13EF2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60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96482" y="7671431"/>
            <a:ext cx="15432802" cy="182846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83191" y="7671431"/>
            <a:ext cx="15432802" cy="182846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E249-6C66-4598-A9A6-2E33423CF8B1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FA3A-FF1A-4C25-9EBF-D77A13EF2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8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211" y="1534294"/>
            <a:ext cx="31319511" cy="557012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1217" y="7064387"/>
            <a:ext cx="15361878" cy="3462149"/>
          </a:xfrm>
        </p:spPr>
        <p:txBody>
          <a:bodyPr anchor="b"/>
          <a:lstStyle>
            <a:lvl1pPr marL="0" indent="0">
              <a:buNone/>
              <a:defRPr sz="9534" b="1"/>
            </a:lvl1pPr>
            <a:lvl2pPr marL="1815762" indent="0">
              <a:buNone/>
              <a:defRPr sz="7941" b="1"/>
            </a:lvl2pPr>
            <a:lvl3pPr marL="3631524" indent="0">
              <a:buNone/>
              <a:defRPr sz="7150" b="1"/>
            </a:lvl3pPr>
            <a:lvl4pPr marL="5447286" indent="0">
              <a:buNone/>
              <a:defRPr sz="6356" b="1"/>
            </a:lvl4pPr>
            <a:lvl5pPr marL="7263048" indent="0">
              <a:buNone/>
              <a:defRPr sz="6356" b="1"/>
            </a:lvl5pPr>
            <a:lvl6pPr marL="9078810" indent="0">
              <a:buNone/>
              <a:defRPr sz="6356" b="1"/>
            </a:lvl6pPr>
            <a:lvl7pPr marL="10894572" indent="0">
              <a:buNone/>
              <a:defRPr sz="6356" b="1"/>
            </a:lvl7pPr>
            <a:lvl8pPr marL="12710333" indent="0">
              <a:buNone/>
              <a:defRPr sz="6356" b="1"/>
            </a:lvl8pPr>
            <a:lvl9pPr marL="14526095" indent="0">
              <a:buNone/>
              <a:defRPr sz="63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1217" y="10526532"/>
            <a:ext cx="15361878" cy="1548294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383193" y="7064387"/>
            <a:ext cx="15437531" cy="3462149"/>
          </a:xfrm>
        </p:spPr>
        <p:txBody>
          <a:bodyPr anchor="b"/>
          <a:lstStyle>
            <a:lvl1pPr marL="0" indent="0">
              <a:buNone/>
              <a:defRPr sz="9534" b="1"/>
            </a:lvl1pPr>
            <a:lvl2pPr marL="1815762" indent="0">
              <a:buNone/>
              <a:defRPr sz="7941" b="1"/>
            </a:lvl2pPr>
            <a:lvl3pPr marL="3631524" indent="0">
              <a:buNone/>
              <a:defRPr sz="7150" b="1"/>
            </a:lvl3pPr>
            <a:lvl4pPr marL="5447286" indent="0">
              <a:buNone/>
              <a:defRPr sz="6356" b="1"/>
            </a:lvl4pPr>
            <a:lvl5pPr marL="7263048" indent="0">
              <a:buNone/>
              <a:defRPr sz="6356" b="1"/>
            </a:lvl5pPr>
            <a:lvl6pPr marL="9078810" indent="0">
              <a:buNone/>
              <a:defRPr sz="6356" b="1"/>
            </a:lvl6pPr>
            <a:lvl7pPr marL="10894572" indent="0">
              <a:buNone/>
              <a:defRPr sz="6356" b="1"/>
            </a:lvl7pPr>
            <a:lvl8pPr marL="12710333" indent="0">
              <a:buNone/>
              <a:defRPr sz="6356" b="1"/>
            </a:lvl8pPr>
            <a:lvl9pPr marL="14526095" indent="0">
              <a:buNone/>
              <a:defRPr sz="63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383193" y="10526532"/>
            <a:ext cx="15437531" cy="1548294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E249-6C66-4598-A9A6-2E33423CF8B1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FA3A-FF1A-4C25-9EBF-D77A13EF2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18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E249-6C66-4598-A9A6-2E33423CF8B1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FA3A-FF1A-4C25-9EBF-D77A13EF2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5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E249-6C66-4598-A9A6-2E33423CF8B1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FA3A-FF1A-4C25-9EBF-D77A13EF2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86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214" y="1921194"/>
            <a:ext cx="11711718" cy="6724175"/>
          </a:xfrm>
        </p:spPr>
        <p:txBody>
          <a:bodyPr anchor="b"/>
          <a:lstStyle>
            <a:lvl1pPr>
              <a:defRPr sz="1270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37532" y="4149248"/>
            <a:ext cx="18383191" cy="20479378"/>
          </a:xfrm>
        </p:spPr>
        <p:txBody>
          <a:bodyPr/>
          <a:lstStyle>
            <a:lvl1pPr>
              <a:defRPr sz="12707"/>
            </a:lvl1pPr>
            <a:lvl2pPr>
              <a:defRPr sz="11119"/>
            </a:lvl2pPr>
            <a:lvl3pPr>
              <a:defRPr sz="9534"/>
            </a:lvl3pPr>
            <a:lvl4pPr>
              <a:defRPr sz="7941"/>
            </a:lvl4pPr>
            <a:lvl5pPr>
              <a:defRPr sz="7941"/>
            </a:lvl5pPr>
            <a:lvl6pPr>
              <a:defRPr sz="7941"/>
            </a:lvl6pPr>
            <a:lvl7pPr>
              <a:defRPr sz="7941"/>
            </a:lvl7pPr>
            <a:lvl8pPr>
              <a:defRPr sz="7941"/>
            </a:lvl8pPr>
            <a:lvl9pPr>
              <a:defRPr sz="794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1214" y="8645369"/>
            <a:ext cx="11711718" cy="16016610"/>
          </a:xfrm>
        </p:spPr>
        <p:txBody>
          <a:bodyPr/>
          <a:lstStyle>
            <a:lvl1pPr marL="0" indent="0">
              <a:buNone/>
              <a:defRPr sz="6356"/>
            </a:lvl1pPr>
            <a:lvl2pPr marL="1815762" indent="0">
              <a:buNone/>
              <a:defRPr sz="5561"/>
            </a:lvl2pPr>
            <a:lvl3pPr marL="3631524" indent="0">
              <a:buNone/>
              <a:defRPr sz="4767"/>
            </a:lvl3pPr>
            <a:lvl4pPr marL="5447286" indent="0">
              <a:buNone/>
              <a:defRPr sz="3972"/>
            </a:lvl4pPr>
            <a:lvl5pPr marL="7263048" indent="0">
              <a:buNone/>
              <a:defRPr sz="3972"/>
            </a:lvl5pPr>
            <a:lvl6pPr marL="9078810" indent="0">
              <a:buNone/>
              <a:defRPr sz="3972"/>
            </a:lvl6pPr>
            <a:lvl7pPr marL="10894572" indent="0">
              <a:buNone/>
              <a:defRPr sz="3972"/>
            </a:lvl7pPr>
            <a:lvl8pPr marL="12710333" indent="0">
              <a:buNone/>
              <a:defRPr sz="3972"/>
            </a:lvl8pPr>
            <a:lvl9pPr marL="14526095" indent="0">
              <a:buNone/>
              <a:defRPr sz="39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E249-6C66-4598-A9A6-2E33423CF8B1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FA3A-FF1A-4C25-9EBF-D77A13EF2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78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214" y="1921194"/>
            <a:ext cx="11711718" cy="6724175"/>
          </a:xfrm>
        </p:spPr>
        <p:txBody>
          <a:bodyPr anchor="b"/>
          <a:lstStyle>
            <a:lvl1pPr>
              <a:defRPr sz="1270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437532" y="4149248"/>
            <a:ext cx="18383191" cy="20479378"/>
          </a:xfrm>
        </p:spPr>
        <p:txBody>
          <a:bodyPr anchor="t"/>
          <a:lstStyle>
            <a:lvl1pPr marL="0" indent="0">
              <a:buNone/>
              <a:defRPr sz="12707"/>
            </a:lvl1pPr>
            <a:lvl2pPr marL="1815762" indent="0">
              <a:buNone/>
              <a:defRPr sz="11119"/>
            </a:lvl2pPr>
            <a:lvl3pPr marL="3631524" indent="0">
              <a:buNone/>
              <a:defRPr sz="9534"/>
            </a:lvl3pPr>
            <a:lvl4pPr marL="5447286" indent="0">
              <a:buNone/>
              <a:defRPr sz="7941"/>
            </a:lvl4pPr>
            <a:lvl5pPr marL="7263048" indent="0">
              <a:buNone/>
              <a:defRPr sz="7941"/>
            </a:lvl5pPr>
            <a:lvl6pPr marL="9078810" indent="0">
              <a:buNone/>
              <a:defRPr sz="7941"/>
            </a:lvl6pPr>
            <a:lvl7pPr marL="10894572" indent="0">
              <a:buNone/>
              <a:defRPr sz="7941"/>
            </a:lvl7pPr>
            <a:lvl8pPr marL="12710333" indent="0">
              <a:buNone/>
              <a:defRPr sz="7941"/>
            </a:lvl8pPr>
            <a:lvl9pPr marL="14526095" indent="0">
              <a:buNone/>
              <a:defRPr sz="794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1214" y="8645369"/>
            <a:ext cx="11711718" cy="16016610"/>
          </a:xfrm>
        </p:spPr>
        <p:txBody>
          <a:bodyPr/>
          <a:lstStyle>
            <a:lvl1pPr marL="0" indent="0">
              <a:buNone/>
              <a:defRPr sz="6356"/>
            </a:lvl1pPr>
            <a:lvl2pPr marL="1815762" indent="0">
              <a:buNone/>
              <a:defRPr sz="5561"/>
            </a:lvl2pPr>
            <a:lvl3pPr marL="3631524" indent="0">
              <a:buNone/>
              <a:defRPr sz="4767"/>
            </a:lvl3pPr>
            <a:lvl4pPr marL="5447286" indent="0">
              <a:buNone/>
              <a:defRPr sz="3972"/>
            </a:lvl4pPr>
            <a:lvl5pPr marL="7263048" indent="0">
              <a:buNone/>
              <a:defRPr sz="3972"/>
            </a:lvl5pPr>
            <a:lvl6pPr marL="9078810" indent="0">
              <a:buNone/>
              <a:defRPr sz="3972"/>
            </a:lvl6pPr>
            <a:lvl7pPr marL="10894572" indent="0">
              <a:buNone/>
              <a:defRPr sz="3972"/>
            </a:lvl7pPr>
            <a:lvl8pPr marL="12710333" indent="0">
              <a:buNone/>
              <a:defRPr sz="3972"/>
            </a:lvl8pPr>
            <a:lvl9pPr marL="14526095" indent="0">
              <a:buNone/>
              <a:defRPr sz="39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E249-6C66-4598-A9A6-2E33423CF8B1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FA3A-FF1A-4C25-9EBF-D77A13EF2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07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96482" y="1534294"/>
            <a:ext cx="31319511" cy="5570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6482" y="7671431"/>
            <a:ext cx="31319511" cy="18284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96485" y="26709922"/>
            <a:ext cx="8170307" cy="15342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0E249-6C66-4598-A9A6-2E33423CF8B1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28508" y="26709922"/>
            <a:ext cx="12255459" cy="15342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645686" y="26709922"/>
            <a:ext cx="8170307" cy="15342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DFA3A-FF1A-4C25-9EBF-D77A13EF2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26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631524" rtl="0" eaLnBrk="1" latinLnBrk="0" hangingPunct="1">
        <a:lnSpc>
          <a:spcPct val="90000"/>
        </a:lnSpc>
        <a:spcBef>
          <a:spcPct val="0"/>
        </a:spcBef>
        <a:buNone/>
        <a:defRPr sz="174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7881" indent="-907881" algn="l" defTabSz="3631524" rtl="0" eaLnBrk="1" latinLnBrk="0" hangingPunct="1">
        <a:lnSpc>
          <a:spcPct val="90000"/>
        </a:lnSpc>
        <a:spcBef>
          <a:spcPts val="3972"/>
        </a:spcBef>
        <a:buFont typeface="Arial" panose="020B0604020202020204" pitchFamily="34" charset="0"/>
        <a:buChar char="•"/>
        <a:defRPr sz="11119" kern="1200">
          <a:solidFill>
            <a:schemeClr val="tx1"/>
          </a:solidFill>
          <a:latin typeface="+mn-lt"/>
          <a:ea typeface="+mn-ea"/>
          <a:cs typeface="+mn-cs"/>
        </a:defRPr>
      </a:lvl1pPr>
      <a:lvl2pPr marL="2723643" indent="-907881" algn="l" defTabSz="3631524" rtl="0" eaLnBrk="1" latinLnBrk="0" hangingPunct="1">
        <a:lnSpc>
          <a:spcPct val="90000"/>
        </a:lnSpc>
        <a:spcBef>
          <a:spcPts val="1984"/>
        </a:spcBef>
        <a:buFont typeface="Arial" panose="020B0604020202020204" pitchFamily="34" charset="0"/>
        <a:buChar char="•"/>
        <a:defRPr sz="9534" kern="1200">
          <a:solidFill>
            <a:schemeClr val="tx1"/>
          </a:solidFill>
          <a:latin typeface="+mn-lt"/>
          <a:ea typeface="+mn-ea"/>
          <a:cs typeface="+mn-cs"/>
        </a:defRPr>
      </a:lvl2pPr>
      <a:lvl3pPr marL="4539405" indent="-907881" algn="l" defTabSz="3631524" rtl="0" eaLnBrk="1" latinLnBrk="0" hangingPunct="1">
        <a:lnSpc>
          <a:spcPct val="90000"/>
        </a:lnSpc>
        <a:spcBef>
          <a:spcPts val="1984"/>
        </a:spcBef>
        <a:buFont typeface="Arial" panose="020B0604020202020204" pitchFamily="34" charset="0"/>
        <a:buChar char="•"/>
        <a:defRPr sz="7941" kern="1200">
          <a:solidFill>
            <a:schemeClr val="tx1"/>
          </a:solidFill>
          <a:latin typeface="+mn-lt"/>
          <a:ea typeface="+mn-ea"/>
          <a:cs typeface="+mn-cs"/>
        </a:defRPr>
      </a:lvl3pPr>
      <a:lvl4pPr marL="6355167" indent="-907881" algn="l" defTabSz="3631524" rtl="0" eaLnBrk="1" latinLnBrk="0" hangingPunct="1">
        <a:lnSpc>
          <a:spcPct val="90000"/>
        </a:lnSpc>
        <a:spcBef>
          <a:spcPts val="1984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4pPr>
      <a:lvl5pPr marL="8170929" indent="-907881" algn="l" defTabSz="3631524" rtl="0" eaLnBrk="1" latinLnBrk="0" hangingPunct="1">
        <a:lnSpc>
          <a:spcPct val="90000"/>
        </a:lnSpc>
        <a:spcBef>
          <a:spcPts val="1984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5pPr>
      <a:lvl6pPr marL="9986691" indent="-907881" algn="l" defTabSz="3631524" rtl="0" eaLnBrk="1" latinLnBrk="0" hangingPunct="1">
        <a:lnSpc>
          <a:spcPct val="90000"/>
        </a:lnSpc>
        <a:spcBef>
          <a:spcPts val="1984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6pPr>
      <a:lvl7pPr marL="11802452" indent="-907881" algn="l" defTabSz="3631524" rtl="0" eaLnBrk="1" latinLnBrk="0" hangingPunct="1">
        <a:lnSpc>
          <a:spcPct val="90000"/>
        </a:lnSpc>
        <a:spcBef>
          <a:spcPts val="1984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7pPr>
      <a:lvl8pPr marL="13618214" indent="-907881" algn="l" defTabSz="3631524" rtl="0" eaLnBrk="1" latinLnBrk="0" hangingPunct="1">
        <a:lnSpc>
          <a:spcPct val="90000"/>
        </a:lnSpc>
        <a:spcBef>
          <a:spcPts val="1984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8pPr>
      <a:lvl9pPr marL="15433976" indent="-907881" algn="l" defTabSz="3631524" rtl="0" eaLnBrk="1" latinLnBrk="0" hangingPunct="1">
        <a:lnSpc>
          <a:spcPct val="90000"/>
        </a:lnSpc>
        <a:spcBef>
          <a:spcPts val="1984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31524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1pPr>
      <a:lvl2pPr marL="1815762" algn="l" defTabSz="3631524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2pPr>
      <a:lvl3pPr marL="3631524" algn="l" defTabSz="3631524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3pPr>
      <a:lvl4pPr marL="5447286" algn="l" defTabSz="3631524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4pPr>
      <a:lvl5pPr marL="7263048" algn="l" defTabSz="3631524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5pPr>
      <a:lvl6pPr marL="9078810" algn="l" defTabSz="3631524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6pPr>
      <a:lvl7pPr marL="10894572" algn="l" defTabSz="3631524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7pPr>
      <a:lvl8pPr marL="12710333" algn="l" defTabSz="3631524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8pPr>
      <a:lvl9pPr marL="14526095" algn="l" defTabSz="3631524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3F1169F-D26F-373E-A9F9-18AADE534C4F}"/>
              </a:ext>
            </a:extLst>
          </p:cNvPr>
          <p:cNvSpPr/>
          <p:nvPr/>
        </p:nvSpPr>
        <p:spPr>
          <a:xfrm>
            <a:off x="14869239" y="6734906"/>
            <a:ext cx="3124200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7" b="1" dirty="0"/>
              <a:t>读取</a:t>
            </a:r>
            <a:r>
              <a:rPr lang="en-US" altLang="zh-CN" sz="607" b="1" dirty="0"/>
              <a:t>CFG</a:t>
            </a:r>
            <a:r>
              <a:rPr lang="zh-CN" altLang="en-US" sz="607" b="1" dirty="0"/>
              <a:t>文件，配置</a:t>
            </a:r>
            <a:r>
              <a:rPr lang="en-US" altLang="zh-CN" sz="607" b="1" dirty="0"/>
              <a:t>DCA1000</a:t>
            </a:r>
            <a:r>
              <a:rPr lang="zh-CN" altLang="en-US" sz="607" b="1" dirty="0"/>
              <a:t>、雷达工作模式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FD33A4E-1E87-6120-B43E-ADB9B5035740}"/>
              </a:ext>
            </a:extLst>
          </p:cNvPr>
          <p:cNvSpPr/>
          <p:nvPr/>
        </p:nvSpPr>
        <p:spPr>
          <a:xfrm>
            <a:off x="11046547" y="5268058"/>
            <a:ext cx="2319340" cy="43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7" dirty="0"/>
              <a:t>雷达型号设置</a:t>
            </a: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CF1DFC69-1859-8AFB-5B71-829537B98EA1}"/>
              </a:ext>
            </a:extLst>
          </p:cNvPr>
          <p:cNvCxnSpPr>
            <a:cxnSpLocks/>
            <a:stCxn id="6" idx="1"/>
            <a:endCxn id="9" idx="0"/>
          </p:cNvCxnSpPr>
          <p:nvPr/>
        </p:nvCxnSpPr>
        <p:spPr>
          <a:xfrm rot="10800000">
            <a:off x="12206211" y="5268060"/>
            <a:ext cx="2663030" cy="1800225"/>
          </a:xfrm>
          <a:prstGeom prst="bentConnector4">
            <a:avLst>
              <a:gd name="adj1" fmla="val 28226"/>
              <a:gd name="adj2" fmla="val 11975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F67B147-E0E1-B7D4-AD47-0ECBEF8DD5FA}"/>
              </a:ext>
            </a:extLst>
          </p:cNvPr>
          <p:cNvSpPr/>
          <p:nvPr/>
        </p:nvSpPr>
        <p:spPr>
          <a:xfrm>
            <a:off x="11046547" y="5934805"/>
            <a:ext cx="2319340" cy="43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7" dirty="0"/>
              <a:t>雷达串口设置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1D66B90-259F-86F4-9BDE-68571FB16575}"/>
              </a:ext>
            </a:extLst>
          </p:cNvPr>
          <p:cNvSpPr/>
          <p:nvPr/>
        </p:nvSpPr>
        <p:spPr>
          <a:xfrm>
            <a:off x="11046543" y="6601555"/>
            <a:ext cx="2319340" cy="4381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7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ENABLE_DCA_CAPTURE</a:t>
            </a:r>
            <a:endParaRPr lang="zh-CN" altLang="en-US" sz="607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0BC2C7E-1F97-8C53-F98E-FAA2865CAE6D}"/>
              </a:ext>
            </a:extLst>
          </p:cNvPr>
          <p:cNvSpPr/>
          <p:nvPr/>
        </p:nvSpPr>
        <p:spPr>
          <a:xfrm>
            <a:off x="11046543" y="7239737"/>
            <a:ext cx="2319340" cy="4381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7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ENABLE_POSTPROC</a:t>
            </a:r>
            <a:endParaRPr lang="zh-CN" altLang="en-US" sz="607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4D2101B-2AD3-F7F2-7929-C34465071803}"/>
              </a:ext>
            </a:extLst>
          </p:cNvPr>
          <p:cNvSpPr/>
          <p:nvPr/>
        </p:nvSpPr>
        <p:spPr>
          <a:xfrm>
            <a:off x="10824293" y="7877914"/>
            <a:ext cx="2763839" cy="4381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7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CAPTURED_ADC_DATA_PATH</a:t>
            </a:r>
            <a:endParaRPr lang="zh-CN" altLang="en-US" sz="607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5D991AA-1C32-AE32-4A9D-F29FA7704ECA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flipH="1">
            <a:off x="12206217" y="5706207"/>
            <a:ext cx="0" cy="2285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18310D3-56FB-ACCE-5C8C-FEC5D3D5227A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12206217" y="6372954"/>
            <a:ext cx="0" cy="2285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7DD32F1-D435-2169-3819-988593BB9F44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2206209" y="7039708"/>
            <a:ext cx="0" cy="2000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6174442-52F3-9E15-DE7F-7BAB09DC17E9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12206213" y="7677886"/>
            <a:ext cx="0" cy="2000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05F0FF42-DCF8-F0C0-3932-1AE9CBB6712E}"/>
              </a:ext>
            </a:extLst>
          </p:cNvPr>
          <p:cNvSpPr/>
          <p:nvPr/>
        </p:nvSpPr>
        <p:spPr>
          <a:xfrm>
            <a:off x="10824293" y="8573242"/>
            <a:ext cx="2763839" cy="43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7" b="1" dirty="0">
                <a:solidFill>
                  <a:schemeClr val="bg1"/>
                </a:solidFill>
                <a:latin typeface="+mn-ea"/>
              </a:rPr>
              <a:t>雷达采集卡默认参数设置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E11BC118-1A54-BC91-03FD-37F3E0C2076D}"/>
              </a:ext>
            </a:extLst>
          </p:cNvPr>
          <p:cNvSpPr/>
          <p:nvPr/>
        </p:nvSpPr>
        <p:spPr>
          <a:xfrm>
            <a:off x="10635378" y="8444658"/>
            <a:ext cx="3213101" cy="695327"/>
          </a:xfrm>
          <a:prstGeom prst="round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7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2B3AC05-3CA0-FFC0-FBE6-B19537AC8F13}"/>
              </a:ext>
            </a:extLst>
          </p:cNvPr>
          <p:cNvCxnSpPr>
            <a:cxnSpLocks/>
          </p:cNvCxnSpPr>
          <p:nvPr/>
        </p:nvCxnSpPr>
        <p:spPr>
          <a:xfrm flipH="1" flipV="1">
            <a:off x="13848481" y="9139989"/>
            <a:ext cx="126999" cy="465123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E4CF430-7DEA-CAC9-802A-10F7EC6BA256}"/>
              </a:ext>
            </a:extLst>
          </p:cNvPr>
          <p:cNvSpPr txBox="1"/>
          <p:nvPr/>
        </p:nvSpPr>
        <p:spPr>
          <a:xfrm>
            <a:off x="13013656" y="9694604"/>
            <a:ext cx="1923651" cy="18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7" b="1" dirty="0"/>
              <a:t>貌似部分参数写死了 需要验证 比如说采集多少帧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0E9D487-783D-319B-C4B4-64D02A851431}"/>
              </a:ext>
            </a:extLst>
          </p:cNvPr>
          <p:cNvSpPr txBox="1"/>
          <p:nvPr/>
        </p:nvSpPr>
        <p:spPr>
          <a:xfrm>
            <a:off x="10893153" y="9359366"/>
            <a:ext cx="2694980" cy="18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7" b="1" dirty="0"/>
              <a:t>后面的部分对于数传意义不大，不作分析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7A03773-36FB-BACB-7B6B-1CA1901C1D44}"/>
              </a:ext>
            </a:extLst>
          </p:cNvPr>
          <p:cNvSpPr/>
          <p:nvPr/>
        </p:nvSpPr>
        <p:spPr>
          <a:xfrm>
            <a:off x="10678543" y="6495200"/>
            <a:ext cx="3124200" cy="190023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7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DCEB265-7F88-7E0C-DC91-1B8E566AE644}"/>
              </a:ext>
            </a:extLst>
          </p:cNvPr>
          <p:cNvSpPr txBox="1"/>
          <p:nvPr/>
        </p:nvSpPr>
        <p:spPr>
          <a:xfrm>
            <a:off x="10893151" y="4156605"/>
            <a:ext cx="2909586" cy="18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7" b="1" dirty="0"/>
              <a:t>启用采集卡、启动</a:t>
            </a:r>
            <a:r>
              <a:rPr lang="en-US" altLang="zh-CN" sz="607" b="1" dirty="0" err="1"/>
              <a:t>PostProc</a:t>
            </a:r>
            <a:r>
              <a:rPr lang="zh-CN" altLang="en-US" sz="607" b="1" dirty="0"/>
              <a:t>分析、数据保存地址</a:t>
            </a:r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48120183-C107-49ED-1679-C17B0350D167}"/>
              </a:ext>
            </a:extLst>
          </p:cNvPr>
          <p:cNvCxnSpPr>
            <a:stCxn id="40" idx="1"/>
            <a:endCxn id="37" idx="1"/>
          </p:cNvCxnSpPr>
          <p:nvPr/>
        </p:nvCxnSpPr>
        <p:spPr>
          <a:xfrm rot="10800000" flipV="1">
            <a:off x="10678543" y="4249482"/>
            <a:ext cx="214608" cy="3195835"/>
          </a:xfrm>
          <a:prstGeom prst="bentConnector3">
            <a:avLst>
              <a:gd name="adj1" fmla="val 20652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704A7C8F-7D93-6061-B2B8-D31F5E04C071}"/>
              </a:ext>
            </a:extLst>
          </p:cNvPr>
          <p:cNvSpPr/>
          <p:nvPr/>
        </p:nvSpPr>
        <p:spPr>
          <a:xfrm>
            <a:off x="14869239" y="7866780"/>
            <a:ext cx="3124200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7" b="1" dirty="0"/>
              <a:t>更新</a:t>
            </a:r>
            <a:r>
              <a:rPr lang="en-US" altLang="zh-CN" sz="607" b="1" dirty="0"/>
              <a:t>CFG</a:t>
            </a:r>
            <a:r>
              <a:rPr lang="zh-CN" altLang="en-US" sz="607" b="1" dirty="0"/>
              <a:t>文件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BD20AA67-5DB3-D568-B970-81A81CFCD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3832" y="7692867"/>
            <a:ext cx="2987049" cy="1014576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0649039-374E-5477-A6DC-34D6E4575912}"/>
              </a:ext>
            </a:extLst>
          </p:cNvPr>
          <p:cNvCxnSpPr>
            <a:stCxn id="44" idx="3"/>
            <a:endCxn id="46" idx="1"/>
          </p:cNvCxnSpPr>
          <p:nvPr/>
        </p:nvCxnSpPr>
        <p:spPr>
          <a:xfrm>
            <a:off x="17993447" y="8200155"/>
            <a:ext cx="64038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9DAFB12E-4D4C-592E-B37D-2F4A307BD77D}"/>
              </a:ext>
            </a:extLst>
          </p:cNvPr>
          <p:cNvSpPr txBox="1"/>
          <p:nvPr/>
        </p:nvSpPr>
        <p:spPr>
          <a:xfrm>
            <a:off x="19015169" y="7216993"/>
            <a:ext cx="2224383" cy="18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7" b="1" dirty="0"/>
              <a:t>为什么要建立</a:t>
            </a:r>
            <a:r>
              <a:rPr lang="en-US" altLang="zh-CN" sz="607" b="1" dirty="0"/>
              <a:t>Event</a:t>
            </a:r>
            <a:r>
              <a:rPr lang="zh-CN" altLang="en-US" sz="607" b="1" dirty="0"/>
              <a:t>？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011B4CE-7F92-756C-C218-5E3878024E29}"/>
              </a:ext>
            </a:extLst>
          </p:cNvPr>
          <p:cNvSpPr/>
          <p:nvPr/>
        </p:nvSpPr>
        <p:spPr>
          <a:xfrm>
            <a:off x="15125514" y="11969841"/>
            <a:ext cx="2611665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7" b="1" dirty="0"/>
              <a:t>开启</a:t>
            </a:r>
            <a:r>
              <a:rPr lang="en-US" altLang="zh-CN" sz="607" b="1" dirty="0"/>
              <a:t>DCA1000</a:t>
            </a:r>
            <a:r>
              <a:rPr lang="zh-CN" altLang="en-US" sz="607" b="1" dirty="0"/>
              <a:t>操作线程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1AB3103-5999-7F81-1A1F-A48DBD7E705D}"/>
              </a:ext>
            </a:extLst>
          </p:cNvPr>
          <p:cNvSpPr/>
          <p:nvPr/>
        </p:nvSpPr>
        <p:spPr>
          <a:xfrm>
            <a:off x="15125514" y="16317295"/>
            <a:ext cx="2611665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7" b="1" dirty="0"/>
              <a:t>开启串口监控线程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B2AAFD4-48E6-64D1-42D8-3706C9B48BC2}"/>
              </a:ext>
            </a:extLst>
          </p:cNvPr>
          <p:cNvCxnSpPr>
            <a:cxnSpLocks/>
          </p:cNvCxnSpPr>
          <p:nvPr/>
        </p:nvCxnSpPr>
        <p:spPr>
          <a:xfrm>
            <a:off x="16431339" y="2336688"/>
            <a:ext cx="0" cy="4667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F694026-152B-2D84-A419-033C50F11807}"/>
              </a:ext>
            </a:extLst>
          </p:cNvPr>
          <p:cNvCxnSpPr>
            <a:cxnSpLocks/>
            <a:stCxn id="6" idx="2"/>
            <a:endCxn id="44" idx="0"/>
          </p:cNvCxnSpPr>
          <p:nvPr/>
        </p:nvCxnSpPr>
        <p:spPr>
          <a:xfrm>
            <a:off x="16431339" y="7401661"/>
            <a:ext cx="0" cy="4651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15ABE73-0FC0-68A2-776B-5C51087CE265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>
          <a:xfrm>
            <a:off x="16431339" y="8533530"/>
            <a:ext cx="0" cy="34363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6DDB10C-4F58-0C1C-2DA5-7C0EFD2A5AE5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flipH="1">
            <a:off x="16431347" y="12636595"/>
            <a:ext cx="0" cy="36807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0ABF5838-3D5A-F5DA-B496-F0C8294225CA}"/>
              </a:ext>
            </a:extLst>
          </p:cNvPr>
          <p:cNvSpPr/>
          <p:nvPr/>
        </p:nvSpPr>
        <p:spPr>
          <a:xfrm>
            <a:off x="23577475" y="7367247"/>
            <a:ext cx="2319340" cy="43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7" dirty="0"/>
              <a:t>设置工作模式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61D6712-0CE0-C2CB-0B78-39F2005C7B3A}"/>
              </a:ext>
            </a:extLst>
          </p:cNvPr>
          <p:cNvSpPr/>
          <p:nvPr/>
        </p:nvSpPr>
        <p:spPr>
          <a:xfrm>
            <a:off x="23577475" y="8045579"/>
            <a:ext cx="2319340" cy="43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7" dirty="0"/>
              <a:t>设置抓取比特数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51C29BA-BB6C-5784-690B-9134177D79AF}"/>
              </a:ext>
            </a:extLst>
          </p:cNvPr>
          <p:cNvSpPr/>
          <p:nvPr/>
        </p:nvSpPr>
        <p:spPr>
          <a:xfrm>
            <a:off x="23577475" y="8723907"/>
            <a:ext cx="2319340" cy="43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7" dirty="0"/>
              <a:t>设置抓取持续时间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7DAE4E1-B05B-28B9-59F3-FB968F847D4A}"/>
              </a:ext>
            </a:extLst>
          </p:cNvPr>
          <p:cNvSpPr/>
          <p:nvPr/>
        </p:nvSpPr>
        <p:spPr>
          <a:xfrm>
            <a:off x="23577471" y="9402239"/>
            <a:ext cx="2319340" cy="43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7" dirty="0"/>
              <a:t>设置抓取帧数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6B99E34-2412-77C0-823D-62CC343F7658}"/>
              </a:ext>
            </a:extLst>
          </p:cNvPr>
          <p:cNvSpPr/>
          <p:nvPr/>
        </p:nvSpPr>
        <p:spPr>
          <a:xfrm>
            <a:off x="23577475" y="10080571"/>
            <a:ext cx="2319340" cy="43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7" dirty="0"/>
              <a:t>设置保存文件夹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BA6F205-7644-A5CE-F0FD-840D872EFFFF}"/>
              </a:ext>
            </a:extLst>
          </p:cNvPr>
          <p:cNvSpPr/>
          <p:nvPr/>
        </p:nvSpPr>
        <p:spPr>
          <a:xfrm>
            <a:off x="23577475" y="10758900"/>
            <a:ext cx="2319340" cy="43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7" dirty="0"/>
              <a:t>设置</a:t>
            </a:r>
            <a:r>
              <a:rPr lang="en-US" altLang="zh-CN" sz="607" dirty="0"/>
              <a:t>IP</a:t>
            </a:r>
            <a:r>
              <a:rPr lang="zh-CN" altLang="en-US" sz="607" dirty="0"/>
              <a:t>地址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7A502C67-0C0F-5586-FD7B-6D2DF802144E}"/>
              </a:ext>
            </a:extLst>
          </p:cNvPr>
          <p:cNvSpPr/>
          <p:nvPr/>
        </p:nvSpPr>
        <p:spPr>
          <a:xfrm>
            <a:off x="23577475" y="11437232"/>
            <a:ext cx="2319340" cy="43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/>
              <a:t>设置</a:t>
            </a:r>
            <a:r>
              <a:rPr lang="en-US" altLang="zh-CN" sz="1401" dirty="0"/>
              <a:t>FPGA</a:t>
            </a:r>
            <a:r>
              <a:rPr lang="zh-CN" altLang="en-US" sz="1401" dirty="0"/>
              <a:t>模式（</a:t>
            </a:r>
            <a:r>
              <a:rPr lang="en-US" altLang="zh-CN" sz="1401" dirty="0"/>
              <a:t>LVDS</a:t>
            </a:r>
            <a:r>
              <a:rPr lang="zh-CN" altLang="en-US" sz="1401" dirty="0"/>
              <a:t>、采集相关的模式</a:t>
            </a:r>
            <a:r>
              <a:rPr lang="zh-CN" altLang="en-US" sz="607" dirty="0"/>
              <a:t>）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1B92160-10B5-3B66-128A-5BFB0D753CF0}"/>
              </a:ext>
            </a:extLst>
          </p:cNvPr>
          <p:cNvSpPr/>
          <p:nvPr/>
        </p:nvSpPr>
        <p:spPr>
          <a:xfrm>
            <a:off x="19655560" y="9283348"/>
            <a:ext cx="2319340" cy="797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399" b="1" dirty="0"/>
              <a:t>基础初始化设置</a:t>
            </a:r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9003E4AD-C6E2-5D3F-68A3-05B1E1AABA8E}"/>
              </a:ext>
            </a:extLst>
          </p:cNvPr>
          <p:cNvCxnSpPr>
            <a:stCxn id="50" idx="3"/>
            <a:endCxn id="72" idx="1"/>
          </p:cNvCxnSpPr>
          <p:nvPr/>
        </p:nvCxnSpPr>
        <p:spPr>
          <a:xfrm flipV="1">
            <a:off x="17737177" y="9681958"/>
            <a:ext cx="1918381" cy="2621258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56C6FA54-CF8A-27D5-6A58-F15C026E182E}"/>
              </a:ext>
            </a:extLst>
          </p:cNvPr>
          <p:cNvCxnSpPr>
            <a:cxnSpLocks/>
            <a:stCxn id="72" idx="3"/>
            <a:endCxn id="65" idx="1"/>
          </p:cNvCxnSpPr>
          <p:nvPr/>
        </p:nvCxnSpPr>
        <p:spPr>
          <a:xfrm flipV="1">
            <a:off x="21974898" y="7586325"/>
            <a:ext cx="1602574" cy="209563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DEBA5579-4B42-5ADA-25FC-4FF83BF2C985}"/>
              </a:ext>
            </a:extLst>
          </p:cNvPr>
          <p:cNvCxnSpPr>
            <a:cxnSpLocks/>
            <a:stCxn id="72" idx="3"/>
            <a:endCxn id="66" idx="1"/>
          </p:cNvCxnSpPr>
          <p:nvPr/>
        </p:nvCxnSpPr>
        <p:spPr>
          <a:xfrm flipV="1">
            <a:off x="21974894" y="8264653"/>
            <a:ext cx="1602574" cy="141730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4D2CDEC3-1417-5A2E-D4BF-7E449E97A955}"/>
              </a:ext>
            </a:extLst>
          </p:cNvPr>
          <p:cNvCxnSpPr>
            <a:cxnSpLocks/>
            <a:stCxn id="72" idx="3"/>
            <a:endCxn id="67" idx="1"/>
          </p:cNvCxnSpPr>
          <p:nvPr/>
        </p:nvCxnSpPr>
        <p:spPr>
          <a:xfrm flipV="1">
            <a:off x="21974894" y="8942989"/>
            <a:ext cx="1602574" cy="73897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5EC77945-4923-EB59-5DAE-6FFC9D16D903}"/>
              </a:ext>
            </a:extLst>
          </p:cNvPr>
          <p:cNvCxnSpPr>
            <a:cxnSpLocks/>
            <a:stCxn id="72" idx="3"/>
            <a:endCxn id="68" idx="1"/>
          </p:cNvCxnSpPr>
          <p:nvPr/>
        </p:nvCxnSpPr>
        <p:spPr>
          <a:xfrm flipV="1">
            <a:off x="21974898" y="9621311"/>
            <a:ext cx="1602574" cy="6064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E1CB44C5-9E14-5523-45F7-8B6A87C4BF58}"/>
              </a:ext>
            </a:extLst>
          </p:cNvPr>
          <p:cNvCxnSpPr>
            <a:cxnSpLocks/>
            <a:stCxn id="72" idx="3"/>
            <a:endCxn id="69" idx="1"/>
          </p:cNvCxnSpPr>
          <p:nvPr/>
        </p:nvCxnSpPr>
        <p:spPr>
          <a:xfrm>
            <a:off x="21974898" y="9681958"/>
            <a:ext cx="1602574" cy="61768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DBBF7F9A-C38A-0530-C5F1-B882C01C0120}"/>
              </a:ext>
            </a:extLst>
          </p:cNvPr>
          <p:cNvCxnSpPr>
            <a:cxnSpLocks/>
            <a:stCxn id="72" idx="3"/>
            <a:endCxn id="70" idx="1"/>
          </p:cNvCxnSpPr>
          <p:nvPr/>
        </p:nvCxnSpPr>
        <p:spPr>
          <a:xfrm>
            <a:off x="21974898" y="9681954"/>
            <a:ext cx="1602574" cy="129602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56201383-5B8D-8C49-09DB-1195040E2CC6}"/>
              </a:ext>
            </a:extLst>
          </p:cNvPr>
          <p:cNvCxnSpPr>
            <a:cxnSpLocks/>
            <a:stCxn id="72" idx="3"/>
            <a:endCxn id="71" idx="1"/>
          </p:cNvCxnSpPr>
          <p:nvPr/>
        </p:nvCxnSpPr>
        <p:spPr>
          <a:xfrm>
            <a:off x="21974898" y="9681964"/>
            <a:ext cx="1602574" cy="197434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BAEC791F-0AF8-6EDC-97F9-0B5F9B9311E7}"/>
              </a:ext>
            </a:extLst>
          </p:cNvPr>
          <p:cNvSpPr/>
          <p:nvPr/>
        </p:nvSpPr>
        <p:spPr>
          <a:xfrm>
            <a:off x="19655560" y="14184906"/>
            <a:ext cx="2319340" cy="797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399" b="1" dirty="0"/>
              <a:t>采集板相关设置</a:t>
            </a:r>
          </a:p>
        </p:txBody>
      </p: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C12DB1E6-013F-31F7-EB9E-0697D431E05D}"/>
              </a:ext>
            </a:extLst>
          </p:cNvPr>
          <p:cNvCxnSpPr>
            <a:cxnSpLocks/>
            <a:stCxn id="50" idx="3"/>
            <a:endCxn id="107" idx="1"/>
          </p:cNvCxnSpPr>
          <p:nvPr/>
        </p:nvCxnSpPr>
        <p:spPr>
          <a:xfrm>
            <a:off x="17737177" y="12303220"/>
            <a:ext cx="1918381" cy="2280299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3C09858A-A930-A7BB-3769-44EB53FD3E33}"/>
              </a:ext>
            </a:extLst>
          </p:cNvPr>
          <p:cNvSpPr txBox="1"/>
          <p:nvPr/>
        </p:nvSpPr>
        <p:spPr>
          <a:xfrm>
            <a:off x="19810440" y="12984576"/>
            <a:ext cx="2019993" cy="746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7" b="1" dirty="0"/>
              <a:t>注：这部分全是写死的</a:t>
            </a:r>
            <a:r>
              <a:rPr lang="en-US" altLang="zh-CN" sz="607" b="1" dirty="0"/>
              <a:t>DLL</a:t>
            </a:r>
            <a:r>
              <a:rPr lang="zh-CN" altLang="en-US" sz="607" b="1" dirty="0"/>
              <a:t>，这里面应该全是</a:t>
            </a:r>
            <a:r>
              <a:rPr lang="en-US" altLang="zh-CN" sz="607" b="1" dirty="0"/>
              <a:t>Socket</a:t>
            </a:r>
            <a:r>
              <a:rPr lang="zh-CN" altLang="en-US" sz="607" b="1" dirty="0"/>
              <a:t>相关的代码</a:t>
            </a:r>
            <a:endParaRPr lang="en-US" altLang="zh-CN" sz="607" b="1" dirty="0"/>
          </a:p>
          <a:p>
            <a:endParaRPr lang="en-US" altLang="zh-CN" sz="607" b="1" dirty="0"/>
          </a:p>
          <a:p>
            <a:endParaRPr lang="en-US" altLang="zh-CN" sz="607" b="1" dirty="0"/>
          </a:p>
          <a:p>
            <a:endParaRPr lang="en-US" altLang="zh-CN" sz="607" b="1" dirty="0"/>
          </a:p>
          <a:p>
            <a:endParaRPr lang="en-US" altLang="zh-CN" sz="607" b="1" dirty="0"/>
          </a:p>
          <a:p>
            <a:r>
              <a:rPr lang="zh-CN" altLang="en-US" sz="607" b="1" dirty="0"/>
              <a:t>相关协议我觉得应该也不难，无非就是上面的协议</a:t>
            </a:r>
            <a:r>
              <a:rPr lang="en-US" altLang="zh-CN" sz="607" b="1" dirty="0"/>
              <a:t>.</a:t>
            </a:r>
            <a:endParaRPr lang="zh-CN" altLang="en-US" sz="607" b="1" dirty="0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16F0DFBB-B134-A8CE-870E-4D8E37EA832A}"/>
              </a:ext>
            </a:extLst>
          </p:cNvPr>
          <p:cNvSpPr/>
          <p:nvPr/>
        </p:nvSpPr>
        <p:spPr>
          <a:xfrm>
            <a:off x="23577471" y="12482452"/>
            <a:ext cx="2319340" cy="43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7" dirty="0"/>
              <a:t>读取版本号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17695D3E-D203-C755-B820-A0793A2191DE}"/>
              </a:ext>
            </a:extLst>
          </p:cNvPr>
          <p:cNvSpPr/>
          <p:nvPr/>
        </p:nvSpPr>
        <p:spPr>
          <a:xfrm>
            <a:off x="23577471" y="13447336"/>
            <a:ext cx="2319340" cy="43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7" dirty="0"/>
              <a:t>连接</a:t>
            </a:r>
            <a:r>
              <a:rPr lang="en-US" altLang="zh-CN" sz="607" dirty="0"/>
              <a:t>/</a:t>
            </a:r>
            <a:r>
              <a:rPr lang="zh-CN" altLang="en-US" sz="607" dirty="0"/>
              <a:t>重新连接网口</a:t>
            </a: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E9EBBAF1-C1EF-DDA7-529F-2BBD923ECC44}"/>
              </a:ext>
            </a:extLst>
          </p:cNvPr>
          <p:cNvSpPr/>
          <p:nvPr/>
        </p:nvSpPr>
        <p:spPr>
          <a:xfrm>
            <a:off x="23577471" y="14412220"/>
            <a:ext cx="2319340" cy="43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/>
              <a:t>重置</a:t>
            </a:r>
            <a:r>
              <a:rPr lang="en-US" altLang="zh-CN" sz="1401" dirty="0"/>
              <a:t>FPGA</a:t>
            </a:r>
            <a:r>
              <a:rPr lang="zh-CN" altLang="en-US" sz="1401" dirty="0"/>
              <a:t>、并写入新状态</a:t>
            </a:r>
            <a:endParaRPr lang="zh-CN" altLang="en-US" sz="607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0F43CF2D-949A-0E11-40A8-C6BE059D3E32}"/>
              </a:ext>
            </a:extLst>
          </p:cNvPr>
          <p:cNvSpPr/>
          <p:nvPr/>
        </p:nvSpPr>
        <p:spPr>
          <a:xfrm>
            <a:off x="23577471" y="15377103"/>
            <a:ext cx="2319340" cy="43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7" dirty="0"/>
              <a:t>写入采集模式</a:t>
            </a: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D9E623A7-90CC-A104-3AAB-52DFD3DFE290}"/>
              </a:ext>
            </a:extLst>
          </p:cNvPr>
          <p:cNvSpPr/>
          <p:nvPr/>
        </p:nvSpPr>
        <p:spPr>
          <a:xfrm>
            <a:off x="23466433" y="14329936"/>
            <a:ext cx="2562224" cy="65219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7"/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8D3E39E3-48CD-606B-DDB8-EFAB0B2E9687}"/>
              </a:ext>
            </a:extLst>
          </p:cNvPr>
          <p:cNvCxnSpPr>
            <a:cxnSpLocks/>
          </p:cNvCxnSpPr>
          <p:nvPr/>
        </p:nvCxnSpPr>
        <p:spPr>
          <a:xfrm flipH="1" flipV="1">
            <a:off x="26028652" y="14656031"/>
            <a:ext cx="533400" cy="16808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16489F89-2818-1D66-FE8D-7717A124930A}"/>
              </a:ext>
            </a:extLst>
          </p:cNvPr>
          <p:cNvSpPr txBox="1"/>
          <p:nvPr/>
        </p:nvSpPr>
        <p:spPr>
          <a:xfrm>
            <a:off x="26562054" y="14260352"/>
            <a:ext cx="1923651" cy="18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7" b="1" dirty="0"/>
              <a:t>新状态来自上一步的基础设置</a:t>
            </a: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1AFFB653-1BCD-93A2-BDEC-83215CFB4835}"/>
              </a:ext>
            </a:extLst>
          </p:cNvPr>
          <p:cNvSpPr/>
          <p:nvPr/>
        </p:nvSpPr>
        <p:spPr>
          <a:xfrm>
            <a:off x="23577467" y="16254731"/>
            <a:ext cx="2319340" cy="43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7" dirty="0"/>
              <a:t>写入</a:t>
            </a:r>
            <a:r>
              <a:rPr lang="en-US" altLang="zh-CN" sz="607" dirty="0"/>
              <a:t>FPGA</a:t>
            </a:r>
            <a:r>
              <a:rPr lang="zh-CN" altLang="en-US" sz="607" dirty="0"/>
              <a:t>以太网连接</a:t>
            </a:r>
          </a:p>
        </p:txBody>
      </p:sp>
      <p:cxnSp>
        <p:nvCxnSpPr>
          <p:cNvPr id="184" name="连接符: 肘形 183">
            <a:extLst>
              <a:ext uri="{FF2B5EF4-FFF2-40B4-BE49-F238E27FC236}">
                <a16:creationId xmlns:a16="http://schemas.microsoft.com/office/drawing/2014/main" id="{7C9B87E2-E502-2B12-0B94-329403522495}"/>
              </a:ext>
            </a:extLst>
          </p:cNvPr>
          <p:cNvCxnSpPr>
            <a:stCxn id="107" idx="3"/>
            <a:endCxn id="117" idx="1"/>
          </p:cNvCxnSpPr>
          <p:nvPr/>
        </p:nvCxnSpPr>
        <p:spPr>
          <a:xfrm flipV="1">
            <a:off x="21974898" y="12701532"/>
            <a:ext cx="1602574" cy="188198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连接符: 肘形 184">
            <a:extLst>
              <a:ext uri="{FF2B5EF4-FFF2-40B4-BE49-F238E27FC236}">
                <a16:creationId xmlns:a16="http://schemas.microsoft.com/office/drawing/2014/main" id="{D998BD88-B799-0FCB-7FE1-8EB78FB8C5EE}"/>
              </a:ext>
            </a:extLst>
          </p:cNvPr>
          <p:cNvCxnSpPr>
            <a:cxnSpLocks/>
            <a:stCxn id="107" idx="3"/>
            <a:endCxn id="118" idx="1"/>
          </p:cNvCxnSpPr>
          <p:nvPr/>
        </p:nvCxnSpPr>
        <p:spPr>
          <a:xfrm flipV="1">
            <a:off x="21974904" y="13666416"/>
            <a:ext cx="1602570" cy="91710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连接符: 肘形 187">
            <a:extLst>
              <a:ext uri="{FF2B5EF4-FFF2-40B4-BE49-F238E27FC236}">
                <a16:creationId xmlns:a16="http://schemas.microsoft.com/office/drawing/2014/main" id="{0228F906-EE9A-FEBC-8F24-1FB2325DBF88}"/>
              </a:ext>
            </a:extLst>
          </p:cNvPr>
          <p:cNvCxnSpPr>
            <a:cxnSpLocks/>
            <a:stCxn id="107" idx="3"/>
            <a:endCxn id="119" idx="1"/>
          </p:cNvCxnSpPr>
          <p:nvPr/>
        </p:nvCxnSpPr>
        <p:spPr>
          <a:xfrm>
            <a:off x="21974896" y="14583515"/>
            <a:ext cx="1602570" cy="477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连接符: 肘形 190">
            <a:extLst>
              <a:ext uri="{FF2B5EF4-FFF2-40B4-BE49-F238E27FC236}">
                <a16:creationId xmlns:a16="http://schemas.microsoft.com/office/drawing/2014/main" id="{4575EADE-DBAD-12E0-F0C9-C4D0DE792FE5}"/>
              </a:ext>
            </a:extLst>
          </p:cNvPr>
          <p:cNvCxnSpPr>
            <a:cxnSpLocks/>
            <a:stCxn id="107" idx="3"/>
            <a:endCxn id="120" idx="1"/>
          </p:cNvCxnSpPr>
          <p:nvPr/>
        </p:nvCxnSpPr>
        <p:spPr>
          <a:xfrm>
            <a:off x="21974900" y="14583521"/>
            <a:ext cx="1602570" cy="101266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连接符: 肘形 193">
            <a:extLst>
              <a:ext uri="{FF2B5EF4-FFF2-40B4-BE49-F238E27FC236}">
                <a16:creationId xmlns:a16="http://schemas.microsoft.com/office/drawing/2014/main" id="{AE9CE470-F982-34C7-9ADF-7292185D6EA7}"/>
              </a:ext>
            </a:extLst>
          </p:cNvPr>
          <p:cNvCxnSpPr>
            <a:cxnSpLocks/>
            <a:stCxn id="107" idx="3"/>
            <a:endCxn id="182" idx="1"/>
          </p:cNvCxnSpPr>
          <p:nvPr/>
        </p:nvCxnSpPr>
        <p:spPr>
          <a:xfrm>
            <a:off x="21974900" y="14583516"/>
            <a:ext cx="1602570" cy="189029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8" name="图片 197">
            <a:extLst>
              <a:ext uri="{FF2B5EF4-FFF2-40B4-BE49-F238E27FC236}">
                <a16:creationId xmlns:a16="http://schemas.microsoft.com/office/drawing/2014/main" id="{CA841DC5-F718-DA0B-7A6C-CE794B62D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5560" y="10425906"/>
            <a:ext cx="2319340" cy="2517478"/>
          </a:xfrm>
          <a:prstGeom prst="rect">
            <a:avLst/>
          </a:prstGeom>
        </p:spPr>
      </p:pic>
      <p:cxnSp>
        <p:nvCxnSpPr>
          <p:cNvPr id="200" name="连接符: 肘形 199">
            <a:extLst>
              <a:ext uri="{FF2B5EF4-FFF2-40B4-BE49-F238E27FC236}">
                <a16:creationId xmlns:a16="http://schemas.microsoft.com/office/drawing/2014/main" id="{9B1C469B-C764-833C-1C02-A2C56645C4C6}"/>
              </a:ext>
            </a:extLst>
          </p:cNvPr>
          <p:cNvCxnSpPr>
            <a:cxnSpLocks/>
            <a:stCxn id="50" idx="3"/>
            <a:endCxn id="201" idx="1"/>
          </p:cNvCxnSpPr>
          <p:nvPr/>
        </p:nvCxnSpPr>
        <p:spPr>
          <a:xfrm>
            <a:off x="17737177" y="12303218"/>
            <a:ext cx="1918381" cy="674789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矩形 200">
            <a:extLst>
              <a:ext uri="{FF2B5EF4-FFF2-40B4-BE49-F238E27FC236}">
                <a16:creationId xmlns:a16="http://schemas.microsoft.com/office/drawing/2014/main" id="{FAB3397E-A96A-015B-0B0A-2343E64A37C8}"/>
              </a:ext>
            </a:extLst>
          </p:cNvPr>
          <p:cNvSpPr/>
          <p:nvPr/>
        </p:nvSpPr>
        <p:spPr>
          <a:xfrm>
            <a:off x="19655560" y="18652492"/>
            <a:ext cx="2319340" cy="797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399" b="1" dirty="0"/>
              <a:t>采集板开始采集信号设置</a:t>
            </a: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EC7A71DF-C0BD-114D-2416-439469973B75}"/>
              </a:ext>
            </a:extLst>
          </p:cNvPr>
          <p:cNvSpPr/>
          <p:nvPr/>
        </p:nvSpPr>
        <p:spPr>
          <a:xfrm>
            <a:off x="23466429" y="18702200"/>
            <a:ext cx="2319340" cy="43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7" dirty="0"/>
              <a:t>等待手动启动</a:t>
            </a: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94FB0C8A-E117-9D0B-5ED0-48F0A7C01227}"/>
              </a:ext>
            </a:extLst>
          </p:cNvPr>
          <p:cNvSpPr/>
          <p:nvPr/>
        </p:nvSpPr>
        <p:spPr>
          <a:xfrm>
            <a:off x="23466429" y="17770688"/>
            <a:ext cx="2319340" cy="43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7" dirty="0">
                <a:solidFill>
                  <a:schemeClr val="bg1"/>
                </a:solidFill>
              </a:rPr>
              <a:t>等待</a:t>
            </a:r>
            <a:r>
              <a:rPr lang="en-US" altLang="zh-CN" sz="607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gSignalEvent</a:t>
            </a:r>
            <a:endParaRPr lang="zh-CN" altLang="en-US" sz="607" dirty="0">
              <a:solidFill>
                <a:schemeClr val="bg1"/>
              </a:solidFill>
            </a:endParaRPr>
          </a:p>
        </p:txBody>
      </p:sp>
      <p:pic>
        <p:nvPicPr>
          <p:cNvPr id="206" name="图片 205">
            <a:extLst>
              <a:ext uri="{FF2B5EF4-FFF2-40B4-BE49-F238E27FC236}">
                <a16:creationId xmlns:a16="http://schemas.microsoft.com/office/drawing/2014/main" id="{218A2664-2D2A-6EFC-666D-488D57C53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35115" y="17694525"/>
            <a:ext cx="3904763" cy="590478"/>
          </a:xfrm>
          <a:prstGeom prst="rect">
            <a:avLst/>
          </a:prstGeom>
        </p:spPr>
      </p:pic>
      <p:pic>
        <p:nvPicPr>
          <p:cNvPr id="208" name="图片 207">
            <a:extLst>
              <a:ext uri="{FF2B5EF4-FFF2-40B4-BE49-F238E27FC236}">
                <a16:creationId xmlns:a16="http://schemas.microsoft.com/office/drawing/2014/main" id="{CEE79620-52BA-069B-315C-3077577905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89228" y="17989522"/>
            <a:ext cx="3809523" cy="1980953"/>
          </a:xfrm>
          <a:prstGeom prst="rect">
            <a:avLst/>
          </a:prstGeom>
        </p:spPr>
      </p:pic>
      <p:cxnSp>
        <p:nvCxnSpPr>
          <p:cNvPr id="209" name="连接符: 肘形 208">
            <a:extLst>
              <a:ext uri="{FF2B5EF4-FFF2-40B4-BE49-F238E27FC236}">
                <a16:creationId xmlns:a16="http://schemas.microsoft.com/office/drawing/2014/main" id="{D4D0B45B-B821-63FB-9342-329DED890223}"/>
              </a:ext>
            </a:extLst>
          </p:cNvPr>
          <p:cNvCxnSpPr>
            <a:cxnSpLocks/>
            <a:stCxn id="201" idx="3"/>
            <a:endCxn id="203" idx="1"/>
          </p:cNvCxnSpPr>
          <p:nvPr/>
        </p:nvCxnSpPr>
        <p:spPr>
          <a:xfrm flipV="1">
            <a:off x="21974895" y="18921272"/>
            <a:ext cx="1491532" cy="12983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连接符: 肘形 212">
            <a:extLst>
              <a:ext uri="{FF2B5EF4-FFF2-40B4-BE49-F238E27FC236}">
                <a16:creationId xmlns:a16="http://schemas.microsoft.com/office/drawing/2014/main" id="{322C3F42-6126-B915-7544-ABFC39D491B8}"/>
              </a:ext>
            </a:extLst>
          </p:cNvPr>
          <p:cNvCxnSpPr>
            <a:cxnSpLocks/>
            <a:stCxn id="201" idx="3"/>
            <a:endCxn id="204" idx="1"/>
          </p:cNvCxnSpPr>
          <p:nvPr/>
        </p:nvCxnSpPr>
        <p:spPr>
          <a:xfrm flipV="1">
            <a:off x="21974895" y="17989768"/>
            <a:ext cx="1491532" cy="106133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>
            <a:extLst>
              <a:ext uri="{FF2B5EF4-FFF2-40B4-BE49-F238E27FC236}">
                <a16:creationId xmlns:a16="http://schemas.microsoft.com/office/drawing/2014/main" id="{F6344273-9331-3602-3490-6BC59E210347}"/>
              </a:ext>
            </a:extLst>
          </p:cNvPr>
          <p:cNvSpPr/>
          <p:nvPr/>
        </p:nvSpPr>
        <p:spPr>
          <a:xfrm>
            <a:off x="23456025" y="13361415"/>
            <a:ext cx="2562224" cy="65219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7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F0BD4212-D146-3442-56AC-353633AB86EB}"/>
              </a:ext>
            </a:extLst>
          </p:cNvPr>
          <p:cNvSpPr/>
          <p:nvPr/>
        </p:nvSpPr>
        <p:spPr>
          <a:xfrm>
            <a:off x="23456025" y="16157728"/>
            <a:ext cx="2562224" cy="65219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7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EF37153E-F5DF-1B54-4EF7-D7E4401FEC42}"/>
              </a:ext>
            </a:extLst>
          </p:cNvPr>
          <p:cNvSpPr txBox="1"/>
          <p:nvPr/>
        </p:nvSpPr>
        <p:spPr>
          <a:xfrm>
            <a:off x="27225671" y="12274274"/>
            <a:ext cx="1923651" cy="18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7" b="1" dirty="0"/>
              <a:t>这两步主要管以太网的连接设置</a:t>
            </a:r>
          </a:p>
        </p:txBody>
      </p:sp>
      <p:cxnSp>
        <p:nvCxnSpPr>
          <p:cNvPr id="220" name="连接符: 肘形 219">
            <a:extLst>
              <a:ext uri="{FF2B5EF4-FFF2-40B4-BE49-F238E27FC236}">
                <a16:creationId xmlns:a16="http://schemas.microsoft.com/office/drawing/2014/main" id="{C36E7F33-3BB0-2805-3032-3EAAC9E07C36}"/>
              </a:ext>
            </a:extLst>
          </p:cNvPr>
          <p:cNvCxnSpPr>
            <a:stCxn id="218" idx="2"/>
            <a:endCxn id="216" idx="3"/>
          </p:cNvCxnSpPr>
          <p:nvPr/>
        </p:nvCxnSpPr>
        <p:spPr>
          <a:xfrm rot="5400000">
            <a:off x="26489133" y="11989146"/>
            <a:ext cx="1227481" cy="2169248"/>
          </a:xfrm>
          <a:prstGeom prst="bentConnector2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连接符: 肘形 220">
            <a:extLst>
              <a:ext uri="{FF2B5EF4-FFF2-40B4-BE49-F238E27FC236}">
                <a16:creationId xmlns:a16="http://schemas.microsoft.com/office/drawing/2014/main" id="{78D88260-7711-2A03-3F98-3E120FB3FF20}"/>
              </a:ext>
            </a:extLst>
          </p:cNvPr>
          <p:cNvCxnSpPr>
            <a:cxnSpLocks/>
            <a:stCxn id="218" idx="3"/>
            <a:endCxn id="217" idx="3"/>
          </p:cNvCxnSpPr>
          <p:nvPr/>
        </p:nvCxnSpPr>
        <p:spPr>
          <a:xfrm flipH="1">
            <a:off x="26018249" y="12367152"/>
            <a:ext cx="3131073" cy="4116672"/>
          </a:xfrm>
          <a:prstGeom prst="bentConnector3">
            <a:avLst>
              <a:gd name="adj1" fmla="val -7301"/>
            </a:avLst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3D2FA76D-0DB4-E3D1-0BCB-1BEE1AE4EB6F}"/>
              </a:ext>
            </a:extLst>
          </p:cNvPr>
          <p:cNvCxnSpPr>
            <a:cxnSpLocks/>
          </p:cNvCxnSpPr>
          <p:nvPr/>
        </p:nvCxnSpPr>
        <p:spPr>
          <a:xfrm>
            <a:off x="13975482" y="16650670"/>
            <a:ext cx="961826" cy="0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文本框 228">
            <a:extLst>
              <a:ext uri="{FF2B5EF4-FFF2-40B4-BE49-F238E27FC236}">
                <a16:creationId xmlns:a16="http://schemas.microsoft.com/office/drawing/2014/main" id="{60F8BB11-CFEB-8975-DC4C-8EC3E0DFED33}"/>
              </a:ext>
            </a:extLst>
          </p:cNvPr>
          <p:cNvSpPr txBox="1"/>
          <p:nvPr/>
        </p:nvSpPr>
        <p:spPr>
          <a:xfrm>
            <a:off x="11896730" y="16157734"/>
            <a:ext cx="1923651" cy="27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7" b="1" dirty="0"/>
              <a:t>对于</a:t>
            </a:r>
            <a:r>
              <a:rPr lang="en-US" altLang="zh-CN" sz="607" b="1" dirty="0"/>
              <a:t>AWR1843</a:t>
            </a:r>
            <a:r>
              <a:rPr lang="zh-CN" altLang="en-US" sz="607" b="1" dirty="0"/>
              <a:t>、</a:t>
            </a:r>
            <a:r>
              <a:rPr lang="en-US" altLang="zh-CN" sz="607" b="1" dirty="0"/>
              <a:t>6843</a:t>
            </a:r>
            <a:r>
              <a:rPr lang="zh-CN" altLang="en-US" sz="607" b="1" dirty="0"/>
              <a:t>、</a:t>
            </a:r>
            <a:r>
              <a:rPr lang="en-US" altLang="zh-CN" sz="607" b="1" dirty="0"/>
              <a:t>1642</a:t>
            </a:r>
            <a:r>
              <a:rPr lang="zh-CN" altLang="en-US" sz="607" b="1" dirty="0"/>
              <a:t>系列好像没啥用</a:t>
            </a:r>
            <a:r>
              <a:rPr lang="en-US" altLang="zh-CN" sz="607" b="1" dirty="0"/>
              <a:t>… </a:t>
            </a:r>
            <a:r>
              <a:rPr lang="zh-CN" altLang="en-US" sz="607" b="1" dirty="0"/>
              <a:t>我估计是串口回传数据用</a:t>
            </a:r>
          </a:p>
        </p:txBody>
      </p: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686FCCAB-6127-7175-A210-9E641A6F79B2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16431343" y="16984045"/>
            <a:ext cx="0" cy="34363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矩形 232">
            <a:extLst>
              <a:ext uri="{FF2B5EF4-FFF2-40B4-BE49-F238E27FC236}">
                <a16:creationId xmlns:a16="http://schemas.microsoft.com/office/drawing/2014/main" id="{EB3307CC-9914-2AB1-C118-516601B2A0E6}"/>
              </a:ext>
            </a:extLst>
          </p:cNvPr>
          <p:cNvSpPr/>
          <p:nvPr/>
        </p:nvSpPr>
        <p:spPr>
          <a:xfrm>
            <a:off x="15125514" y="20451508"/>
            <a:ext cx="2611665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7" b="1" dirty="0"/>
              <a:t>读取并设置雷达参数</a:t>
            </a:r>
          </a:p>
        </p:txBody>
      </p: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286CCAA3-FC7B-FE1D-B589-AB6787931508}"/>
              </a:ext>
            </a:extLst>
          </p:cNvPr>
          <p:cNvCxnSpPr>
            <a:cxnSpLocks/>
          </p:cNvCxnSpPr>
          <p:nvPr/>
        </p:nvCxnSpPr>
        <p:spPr>
          <a:xfrm>
            <a:off x="14030076" y="20828970"/>
            <a:ext cx="961826" cy="0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文本框 234">
            <a:extLst>
              <a:ext uri="{FF2B5EF4-FFF2-40B4-BE49-F238E27FC236}">
                <a16:creationId xmlns:a16="http://schemas.microsoft.com/office/drawing/2014/main" id="{B5ABABCD-C1F7-9A51-2E81-D2F8E3BF697A}"/>
              </a:ext>
            </a:extLst>
          </p:cNvPr>
          <p:cNvSpPr txBox="1"/>
          <p:nvPr/>
        </p:nvSpPr>
        <p:spPr>
          <a:xfrm>
            <a:off x="11951324" y="20336034"/>
            <a:ext cx="1923651" cy="27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7" b="1" dirty="0"/>
              <a:t>有那么一瞬间我真以为是</a:t>
            </a:r>
            <a:r>
              <a:rPr lang="en-US" altLang="zh-CN" sz="607" b="1" dirty="0" err="1"/>
              <a:t>JSONFile</a:t>
            </a:r>
            <a:r>
              <a:rPr lang="zh-CN" altLang="en-US" sz="607" b="1" dirty="0"/>
              <a:t>，其实也就是雷达的参数表</a:t>
            </a:r>
          </a:p>
        </p:txBody>
      </p:sp>
      <p:pic>
        <p:nvPicPr>
          <p:cNvPr id="237" name="图片 236">
            <a:extLst>
              <a:ext uri="{FF2B5EF4-FFF2-40B4-BE49-F238E27FC236}">
                <a16:creationId xmlns:a16="http://schemas.microsoft.com/office/drawing/2014/main" id="{828D2C42-DB48-BCB1-3D49-E87074BD9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4924" y="19370077"/>
            <a:ext cx="5285713" cy="857143"/>
          </a:xfrm>
          <a:prstGeom prst="rect">
            <a:avLst/>
          </a:prstGeom>
        </p:spPr>
      </p:pic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B923EDF9-556E-62A7-92E6-A458238A7492}"/>
              </a:ext>
            </a:extLst>
          </p:cNvPr>
          <p:cNvCxnSpPr/>
          <p:nvPr/>
        </p:nvCxnSpPr>
        <p:spPr>
          <a:xfrm flipH="1">
            <a:off x="9166945" y="20728104"/>
            <a:ext cx="23007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356718B7-D651-9A5F-C15D-41D88643DE50}"/>
              </a:ext>
            </a:extLst>
          </p:cNvPr>
          <p:cNvSpPr/>
          <p:nvPr/>
        </p:nvSpPr>
        <p:spPr>
          <a:xfrm>
            <a:off x="6622932" y="22228729"/>
            <a:ext cx="2319340" cy="43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7" dirty="0"/>
              <a:t>设置为调试模式？</a:t>
            </a:r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6E886A1F-8BC6-51D7-AA75-1614BA6826F9}"/>
              </a:ext>
            </a:extLst>
          </p:cNvPr>
          <p:cNvSpPr/>
          <p:nvPr/>
        </p:nvSpPr>
        <p:spPr>
          <a:xfrm>
            <a:off x="6622932" y="20532052"/>
            <a:ext cx="2319340" cy="43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1" dirty="0">
                <a:solidFill>
                  <a:schemeClr val="bg1"/>
                </a:solidFill>
              </a:rPr>
              <a:t>打开串口（直接写入命令）</a:t>
            </a:r>
          </a:p>
        </p:txBody>
      </p: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23A65C62-095B-B18F-0B7D-2B0402C5B0C2}"/>
              </a:ext>
            </a:extLst>
          </p:cNvPr>
          <p:cNvCxnSpPr>
            <a:stCxn id="241" idx="2"/>
            <a:endCxn id="240" idx="0"/>
          </p:cNvCxnSpPr>
          <p:nvPr/>
        </p:nvCxnSpPr>
        <p:spPr>
          <a:xfrm flipH="1">
            <a:off x="7782600" y="20970207"/>
            <a:ext cx="4" cy="12585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矩形 243">
            <a:extLst>
              <a:ext uri="{FF2B5EF4-FFF2-40B4-BE49-F238E27FC236}">
                <a16:creationId xmlns:a16="http://schemas.microsoft.com/office/drawing/2014/main" id="{871224FC-C3CC-77E6-7E3A-64E3EA8C7FDE}"/>
              </a:ext>
            </a:extLst>
          </p:cNvPr>
          <p:cNvSpPr/>
          <p:nvPr/>
        </p:nvSpPr>
        <p:spPr>
          <a:xfrm>
            <a:off x="23577467" y="6644141"/>
            <a:ext cx="2319340" cy="43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7" dirty="0"/>
              <a:t>更新</a:t>
            </a:r>
            <a:r>
              <a:rPr lang="en-US" altLang="zh-CN" sz="607" dirty="0"/>
              <a:t>DCA1000</a:t>
            </a:r>
            <a:r>
              <a:rPr lang="zh-CN" altLang="en-US" sz="607" dirty="0"/>
              <a:t>状态</a:t>
            </a:r>
          </a:p>
        </p:txBody>
      </p:sp>
      <p:cxnSp>
        <p:nvCxnSpPr>
          <p:cNvPr id="245" name="连接符: 肘形 244">
            <a:extLst>
              <a:ext uri="{FF2B5EF4-FFF2-40B4-BE49-F238E27FC236}">
                <a16:creationId xmlns:a16="http://schemas.microsoft.com/office/drawing/2014/main" id="{BA5C41B8-A33B-A9CE-E935-8E6D96897356}"/>
              </a:ext>
            </a:extLst>
          </p:cNvPr>
          <p:cNvCxnSpPr>
            <a:cxnSpLocks/>
            <a:stCxn id="72" idx="3"/>
            <a:endCxn id="244" idx="1"/>
          </p:cNvCxnSpPr>
          <p:nvPr/>
        </p:nvCxnSpPr>
        <p:spPr>
          <a:xfrm flipV="1">
            <a:off x="21974894" y="6863217"/>
            <a:ext cx="1602566" cy="281874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9" name="图片 248">
            <a:extLst>
              <a:ext uri="{FF2B5EF4-FFF2-40B4-BE49-F238E27FC236}">
                <a16:creationId xmlns:a16="http://schemas.microsoft.com/office/drawing/2014/main" id="{FF4DBFE8-56AB-5313-2798-04D95F6F5B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90809" y="6506401"/>
            <a:ext cx="4952380" cy="1466668"/>
          </a:xfrm>
          <a:prstGeom prst="rect">
            <a:avLst/>
          </a:prstGeom>
        </p:spPr>
      </p:pic>
      <p:pic>
        <p:nvPicPr>
          <p:cNvPr id="251" name="图片 250">
            <a:extLst>
              <a:ext uri="{FF2B5EF4-FFF2-40B4-BE49-F238E27FC236}">
                <a16:creationId xmlns:a16="http://schemas.microsoft.com/office/drawing/2014/main" id="{8D4E462A-AB38-62DA-7D8B-6089488EEF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79024" y="20751134"/>
            <a:ext cx="5104762" cy="761903"/>
          </a:xfrm>
          <a:prstGeom prst="rect">
            <a:avLst/>
          </a:prstGeom>
        </p:spPr>
      </p:pic>
      <p:sp>
        <p:nvSpPr>
          <p:cNvPr id="254" name="矩形 253">
            <a:extLst>
              <a:ext uri="{FF2B5EF4-FFF2-40B4-BE49-F238E27FC236}">
                <a16:creationId xmlns:a16="http://schemas.microsoft.com/office/drawing/2014/main" id="{9852E1D9-C113-0515-B39C-D26B1636ABF3}"/>
              </a:ext>
            </a:extLst>
          </p:cNvPr>
          <p:cNvSpPr/>
          <p:nvPr/>
        </p:nvSpPr>
        <p:spPr>
          <a:xfrm>
            <a:off x="23466429" y="19771287"/>
            <a:ext cx="2319340" cy="43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7" dirty="0"/>
              <a:t>更新状态</a:t>
            </a:r>
          </a:p>
        </p:txBody>
      </p:sp>
      <p:cxnSp>
        <p:nvCxnSpPr>
          <p:cNvPr id="255" name="连接符: 肘形 254">
            <a:extLst>
              <a:ext uri="{FF2B5EF4-FFF2-40B4-BE49-F238E27FC236}">
                <a16:creationId xmlns:a16="http://schemas.microsoft.com/office/drawing/2014/main" id="{4436F07F-5CC1-28F9-4C8F-D4F922A837ED}"/>
              </a:ext>
            </a:extLst>
          </p:cNvPr>
          <p:cNvCxnSpPr>
            <a:cxnSpLocks/>
            <a:stCxn id="201" idx="3"/>
            <a:endCxn id="254" idx="1"/>
          </p:cNvCxnSpPr>
          <p:nvPr/>
        </p:nvCxnSpPr>
        <p:spPr>
          <a:xfrm>
            <a:off x="21974895" y="19051106"/>
            <a:ext cx="1491532" cy="93926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矩形 257">
            <a:extLst>
              <a:ext uri="{FF2B5EF4-FFF2-40B4-BE49-F238E27FC236}">
                <a16:creationId xmlns:a16="http://schemas.microsoft.com/office/drawing/2014/main" id="{310ECB51-A99D-AF8E-0069-4B2D4918EDCC}"/>
              </a:ext>
            </a:extLst>
          </p:cNvPr>
          <p:cNvSpPr/>
          <p:nvPr/>
        </p:nvSpPr>
        <p:spPr>
          <a:xfrm>
            <a:off x="15125514" y="23954238"/>
            <a:ext cx="2611665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7" b="1" dirty="0"/>
              <a:t>掷出</a:t>
            </a:r>
            <a:r>
              <a:rPr lang="en-US" altLang="zh-CN" sz="607" b="1" dirty="0" err="1"/>
              <a:t>sensorStart</a:t>
            </a:r>
            <a:r>
              <a:rPr lang="zh-CN" altLang="en-US" sz="607" b="1" dirty="0"/>
              <a:t>指令</a:t>
            </a:r>
          </a:p>
        </p:txBody>
      </p:sp>
      <p:pic>
        <p:nvPicPr>
          <p:cNvPr id="260" name="图片 259">
            <a:extLst>
              <a:ext uri="{FF2B5EF4-FFF2-40B4-BE49-F238E27FC236}">
                <a16:creationId xmlns:a16="http://schemas.microsoft.com/office/drawing/2014/main" id="{7A906F1A-168E-D68D-1584-5E7CEBE4E4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6401" y="13202861"/>
            <a:ext cx="5457142" cy="5409522"/>
          </a:xfrm>
          <a:prstGeom prst="rect">
            <a:avLst/>
          </a:prstGeom>
        </p:spPr>
      </p:pic>
      <p:sp>
        <p:nvSpPr>
          <p:cNvPr id="263" name="矩形 262">
            <a:extLst>
              <a:ext uri="{FF2B5EF4-FFF2-40B4-BE49-F238E27FC236}">
                <a16:creationId xmlns:a16="http://schemas.microsoft.com/office/drawing/2014/main" id="{178EE72D-19A1-E01D-889E-892C4B4C7773}"/>
              </a:ext>
            </a:extLst>
          </p:cNvPr>
          <p:cNvSpPr/>
          <p:nvPr/>
        </p:nvSpPr>
        <p:spPr>
          <a:xfrm>
            <a:off x="6622932" y="18836677"/>
            <a:ext cx="2319340" cy="43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1" dirty="0">
                <a:solidFill>
                  <a:schemeClr val="bg1"/>
                </a:solidFill>
              </a:rPr>
              <a:t>读取指令</a:t>
            </a:r>
          </a:p>
        </p:txBody>
      </p: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95B178CC-ADEE-25EE-F415-7726508845C0}"/>
              </a:ext>
            </a:extLst>
          </p:cNvPr>
          <p:cNvCxnSpPr>
            <a:cxnSpLocks/>
            <a:stCxn id="263" idx="2"/>
            <a:endCxn id="241" idx="0"/>
          </p:cNvCxnSpPr>
          <p:nvPr/>
        </p:nvCxnSpPr>
        <p:spPr>
          <a:xfrm>
            <a:off x="7782602" y="19274828"/>
            <a:ext cx="0" cy="12572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F4479BAB-8CCD-220E-1458-BF4D1CF12E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8262" y="19650402"/>
            <a:ext cx="4106227" cy="770155"/>
          </a:xfrm>
          <a:prstGeom prst="rect">
            <a:avLst/>
          </a:prstGeom>
        </p:spPr>
      </p:pic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3643FE8E-A756-E06E-50B4-BDDE742966FC}"/>
              </a:ext>
            </a:extLst>
          </p:cNvPr>
          <p:cNvSpPr/>
          <p:nvPr/>
        </p:nvSpPr>
        <p:spPr>
          <a:xfrm>
            <a:off x="15416935" y="1536585"/>
            <a:ext cx="2028824" cy="800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799" b="1" dirty="0"/>
              <a:t>初始化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DDC2951-CD4F-F61D-7C3B-6DFCAADB8FB5}"/>
              </a:ext>
            </a:extLst>
          </p:cNvPr>
          <p:cNvSpPr/>
          <p:nvPr/>
        </p:nvSpPr>
        <p:spPr>
          <a:xfrm>
            <a:off x="14869239" y="2803410"/>
            <a:ext cx="3124200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7" b="1" dirty="0"/>
              <a:t>创建</a:t>
            </a:r>
            <a:r>
              <a:rPr lang="en-US" altLang="zh-CN" sz="607" b="1" dirty="0"/>
              <a:t>DCA1000</a:t>
            </a:r>
            <a:r>
              <a:rPr lang="zh-CN" altLang="en-US" sz="607" b="1" dirty="0"/>
              <a:t>命令行操作线程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5096C28-40C1-DE4D-2558-3B8DA06A04AC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16431343" y="3492599"/>
            <a:ext cx="22940" cy="32423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矩形 268">
            <a:extLst>
              <a:ext uri="{FF2B5EF4-FFF2-40B4-BE49-F238E27FC236}">
                <a16:creationId xmlns:a16="http://schemas.microsoft.com/office/drawing/2014/main" id="{695DC855-9C49-671B-49E5-E08B23727A8C}"/>
              </a:ext>
            </a:extLst>
          </p:cNvPr>
          <p:cNvSpPr/>
          <p:nvPr/>
        </p:nvSpPr>
        <p:spPr>
          <a:xfrm>
            <a:off x="23659141" y="1627925"/>
            <a:ext cx="2319340" cy="43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7" dirty="0" err="1"/>
              <a:t>DCAstop</a:t>
            </a:r>
            <a:endParaRPr lang="zh-CN" altLang="en-US" sz="607" dirty="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750E7BE4-7F45-1BB6-0D87-B6297A2D91EE}"/>
              </a:ext>
            </a:extLst>
          </p:cNvPr>
          <p:cNvSpPr/>
          <p:nvPr/>
        </p:nvSpPr>
        <p:spPr>
          <a:xfrm>
            <a:off x="23659141" y="2306257"/>
            <a:ext cx="2319340" cy="43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7" dirty="0" err="1"/>
              <a:t>sensorStart</a:t>
            </a:r>
            <a:endParaRPr lang="zh-CN" altLang="en-US" sz="607" dirty="0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208A86E3-7262-C8F1-15B1-F3D51912445C}"/>
              </a:ext>
            </a:extLst>
          </p:cNvPr>
          <p:cNvSpPr/>
          <p:nvPr/>
        </p:nvSpPr>
        <p:spPr>
          <a:xfrm>
            <a:off x="23659141" y="2984589"/>
            <a:ext cx="2319340" cy="43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7" dirty="0" err="1"/>
              <a:t>sensorStop</a:t>
            </a:r>
            <a:endParaRPr lang="zh-CN" altLang="en-US" sz="607" dirty="0"/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id="{8C33FAB5-E168-EEA0-AC0B-4627B3D90A3D}"/>
              </a:ext>
            </a:extLst>
          </p:cNvPr>
          <p:cNvSpPr/>
          <p:nvPr/>
        </p:nvSpPr>
        <p:spPr>
          <a:xfrm>
            <a:off x="23659141" y="3662917"/>
            <a:ext cx="2319340" cy="43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7" dirty="0" err="1"/>
              <a:t>monCapStop</a:t>
            </a:r>
            <a:endParaRPr lang="zh-CN" altLang="en-US" sz="607" dirty="0"/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id="{ADA1B5D9-E9F4-096A-D459-804BF95E8076}"/>
              </a:ext>
            </a:extLst>
          </p:cNvPr>
          <p:cNvSpPr/>
          <p:nvPr/>
        </p:nvSpPr>
        <p:spPr>
          <a:xfrm>
            <a:off x="23659133" y="904823"/>
            <a:ext cx="2319340" cy="43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7" dirty="0" err="1"/>
              <a:t>DCAstart</a:t>
            </a:r>
            <a:endParaRPr lang="zh-CN" altLang="en-US" sz="607" dirty="0"/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733C2706-EE54-CEED-A63B-AC24D66AB3D8}"/>
              </a:ext>
            </a:extLst>
          </p:cNvPr>
          <p:cNvSpPr/>
          <p:nvPr/>
        </p:nvSpPr>
        <p:spPr>
          <a:xfrm>
            <a:off x="23659133" y="4451904"/>
            <a:ext cx="2319340" cy="43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7" dirty="0" err="1"/>
              <a:t>monCapStart</a:t>
            </a:r>
            <a:endParaRPr lang="zh-CN" altLang="en-US" sz="607" dirty="0"/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4E155ECD-BAC4-5975-4FD5-5274C48C1345}"/>
              </a:ext>
            </a:extLst>
          </p:cNvPr>
          <p:cNvSpPr/>
          <p:nvPr/>
        </p:nvSpPr>
        <p:spPr>
          <a:xfrm>
            <a:off x="23659133" y="5199343"/>
            <a:ext cx="2319340" cy="43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7" dirty="0"/>
              <a:t>quit</a:t>
            </a:r>
            <a:endParaRPr lang="zh-CN" altLang="en-US" sz="607" dirty="0"/>
          </a:p>
        </p:txBody>
      </p:sp>
      <p:cxnSp>
        <p:nvCxnSpPr>
          <p:cNvPr id="276" name="连接符: 肘形 275">
            <a:extLst>
              <a:ext uri="{FF2B5EF4-FFF2-40B4-BE49-F238E27FC236}">
                <a16:creationId xmlns:a16="http://schemas.microsoft.com/office/drawing/2014/main" id="{BA985C6A-4F3D-8C12-FF84-6021A9CF51CB}"/>
              </a:ext>
            </a:extLst>
          </p:cNvPr>
          <p:cNvCxnSpPr>
            <a:cxnSpLocks/>
            <a:endCxn id="273" idx="1"/>
          </p:cNvCxnSpPr>
          <p:nvPr/>
        </p:nvCxnSpPr>
        <p:spPr>
          <a:xfrm flipV="1">
            <a:off x="21973048" y="1123896"/>
            <a:ext cx="1686081" cy="201289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连接符: 肘形 276">
            <a:extLst>
              <a:ext uri="{FF2B5EF4-FFF2-40B4-BE49-F238E27FC236}">
                <a16:creationId xmlns:a16="http://schemas.microsoft.com/office/drawing/2014/main" id="{CF9E4B54-2CB9-C832-0115-FE5866C6313B}"/>
              </a:ext>
            </a:extLst>
          </p:cNvPr>
          <p:cNvCxnSpPr>
            <a:cxnSpLocks/>
            <a:endCxn id="269" idx="1"/>
          </p:cNvCxnSpPr>
          <p:nvPr/>
        </p:nvCxnSpPr>
        <p:spPr>
          <a:xfrm flipV="1">
            <a:off x="21973052" y="1847000"/>
            <a:ext cx="1686089" cy="128978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连接符: 肘形 277">
            <a:extLst>
              <a:ext uri="{FF2B5EF4-FFF2-40B4-BE49-F238E27FC236}">
                <a16:creationId xmlns:a16="http://schemas.microsoft.com/office/drawing/2014/main" id="{39C62867-C0E7-19CE-689F-84259A778E64}"/>
              </a:ext>
            </a:extLst>
          </p:cNvPr>
          <p:cNvCxnSpPr>
            <a:cxnSpLocks/>
            <a:endCxn id="270" idx="1"/>
          </p:cNvCxnSpPr>
          <p:nvPr/>
        </p:nvCxnSpPr>
        <p:spPr>
          <a:xfrm flipV="1">
            <a:off x="21973048" y="2525332"/>
            <a:ext cx="1686089" cy="61145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连接符: 肘形 278">
            <a:extLst>
              <a:ext uri="{FF2B5EF4-FFF2-40B4-BE49-F238E27FC236}">
                <a16:creationId xmlns:a16="http://schemas.microsoft.com/office/drawing/2014/main" id="{A96974B7-4ECB-BB81-6CF9-9E361F563FA5}"/>
              </a:ext>
            </a:extLst>
          </p:cNvPr>
          <p:cNvCxnSpPr>
            <a:cxnSpLocks/>
            <a:endCxn id="271" idx="1"/>
          </p:cNvCxnSpPr>
          <p:nvPr/>
        </p:nvCxnSpPr>
        <p:spPr>
          <a:xfrm>
            <a:off x="21973048" y="3136791"/>
            <a:ext cx="1686089" cy="6687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连接符: 肘形 279">
            <a:extLst>
              <a:ext uri="{FF2B5EF4-FFF2-40B4-BE49-F238E27FC236}">
                <a16:creationId xmlns:a16="http://schemas.microsoft.com/office/drawing/2014/main" id="{0A8A3C72-A042-889D-A4F5-9982FE1D9CBC}"/>
              </a:ext>
            </a:extLst>
          </p:cNvPr>
          <p:cNvCxnSpPr>
            <a:cxnSpLocks/>
            <a:endCxn id="272" idx="1"/>
          </p:cNvCxnSpPr>
          <p:nvPr/>
        </p:nvCxnSpPr>
        <p:spPr>
          <a:xfrm>
            <a:off x="21973048" y="3136787"/>
            <a:ext cx="1686089" cy="74520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连接符: 肘形 280">
            <a:extLst>
              <a:ext uri="{FF2B5EF4-FFF2-40B4-BE49-F238E27FC236}">
                <a16:creationId xmlns:a16="http://schemas.microsoft.com/office/drawing/2014/main" id="{F4A55C7D-D208-C904-722C-B6CB1CD4125C}"/>
              </a:ext>
            </a:extLst>
          </p:cNvPr>
          <p:cNvCxnSpPr>
            <a:cxnSpLocks/>
            <a:endCxn id="274" idx="1"/>
          </p:cNvCxnSpPr>
          <p:nvPr/>
        </p:nvCxnSpPr>
        <p:spPr>
          <a:xfrm>
            <a:off x="21973048" y="3136785"/>
            <a:ext cx="1686081" cy="15341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连接符: 肘形 281">
            <a:extLst>
              <a:ext uri="{FF2B5EF4-FFF2-40B4-BE49-F238E27FC236}">
                <a16:creationId xmlns:a16="http://schemas.microsoft.com/office/drawing/2014/main" id="{BD6B46EA-8798-176E-B180-CC8987681BC5}"/>
              </a:ext>
            </a:extLst>
          </p:cNvPr>
          <p:cNvCxnSpPr>
            <a:cxnSpLocks/>
            <a:endCxn id="275" idx="1"/>
          </p:cNvCxnSpPr>
          <p:nvPr/>
        </p:nvCxnSpPr>
        <p:spPr>
          <a:xfrm>
            <a:off x="21973048" y="3136785"/>
            <a:ext cx="1686081" cy="228163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文本框 282">
            <a:extLst>
              <a:ext uri="{FF2B5EF4-FFF2-40B4-BE49-F238E27FC236}">
                <a16:creationId xmlns:a16="http://schemas.microsoft.com/office/drawing/2014/main" id="{74BDDD03-99DA-2A24-E813-FF8C25E1045D}"/>
              </a:ext>
            </a:extLst>
          </p:cNvPr>
          <p:cNvSpPr txBox="1"/>
          <p:nvPr/>
        </p:nvSpPr>
        <p:spPr>
          <a:xfrm>
            <a:off x="26099282" y="5233756"/>
            <a:ext cx="1923651" cy="18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7" b="1" dirty="0"/>
              <a:t>退出应用软件</a:t>
            </a:r>
          </a:p>
        </p:txBody>
      </p:sp>
      <p:sp>
        <p:nvSpPr>
          <p:cNvPr id="284" name="文本框 283">
            <a:extLst>
              <a:ext uri="{FF2B5EF4-FFF2-40B4-BE49-F238E27FC236}">
                <a16:creationId xmlns:a16="http://schemas.microsoft.com/office/drawing/2014/main" id="{CD22B920-E4F7-34E6-1143-DB87349E409B}"/>
              </a:ext>
            </a:extLst>
          </p:cNvPr>
          <p:cNvSpPr txBox="1"/>
          <p:nvPr/>
        </p:nvSpPr>
        <p:spPr>
          <a:xfrm>
            <a:off x="26597334" y="3408611"/>
            <a:ext cx="2129814" cy="18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7" b="1" dirty="0"/>
              <a:t>DCA1000</a:t>
            </a:r>
            <a:r>
              <a:rPr lang="zh-CN" altLang="en-US" sz="607" b="1" dirty="0"/>
              <a:t>开始采集</a:t>
            </a:r>
          </a:p>
        </p:txBody>
      </p:sp>
      <p:cxnSp>
        <p:nvCxnSpPr>
          <p:cNvPr id="285" name="连接符: 肘形 284">
            <a:extLst>
              <a:ext uri="{FF2B5EF4-FFF2-40B4-BE49-F238E27FC236}">
                <a16:creationId xmlns:a16="http://schemas.microsoft.com/office/drawing/2014/main" id="{B4A44502-4D28-50C4-31C0-EE2B84DE6A22}"/>
              </a:ext>
            </a:extLst>
          </p:cNvPr>
          <p:cNvCxnSpPr>
            <a:stCxn id="270" idx="3"/>
            <a:endCxn id="284" idx="0"/>
          </p:cNvCxnSpPr>
          <p:nvPr/>
        </p:nvCxnSpPr>
        <p:spPr>
          <a:xfrm>
            <a:off x="25978481" y="2525333"/>
            <a:ext cx="1683760" cy="88327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连接符: 肘形 285">
            <a:extLst>
              <a:ext uri="{FF2B5EF4-FFF2-40B4-BE49-F238E27FC236}">
                <a16:creationId xmlns:a16="http://schemas.microsoft.com/office/drawing/2014/main" id="{95053734-B6B9-7C8F-35AE-4C528588C510}"/>
              </a:ext>
            </a:extLst>
          </p:cNvPr>
          <p:cNvCxnSpPr>
            <a:cxnSpLocks/>
            <a:stCxn id="274" idx="3"/>
            <a:endCxn id="284" idx="2"/>
          </p:cNvCxnSpPr>
          <p:nvPr/>
        </p:nvCxnSpPr>
        <p:spPr>
          <a:xfrm flipV="1">
            <a:off x="25978473" y="3594367"/>
            <a:ext cx="1683768" cy="107661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7" name="图片 286">
            <a:extLst>
              <a:ext uri="{FF2B5EF4-FFF2-40B4-BE49-F238E27FC236}">
                <a16:creationId xmlns:a16="http://schemas.microsoft.com/office/drawing/2014/main" id="{BF20D0D5-403B-C3D4-4053-44936A55F0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502571" y="712598"/>
            <a:ext cx="2319340" cy="545416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7EDAF14F-0412-A44B-8809-185C4CE16FC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665814" y="1527121"/>
            <a:ext cx="1992854" cy="734544"/>
          </a:xfrm>
          <a:prstGeom prst="rect">
            <a:avLst/>
          </a:prstGeom>
        </p:spPr>
      </p:pic>
      <p:sp>
        <p:nvSpPr>
          <p:cNvPr id="73" name="文本框 72">
            <a:extLst>
              <a:ext uri="{FF2B5EF4-FFF2-40B4-BE49-F238E27FC236}">
                <a16:creationId xmlns:a16="http://schemas.microsoft.com/office/drawing/2014/main" id="{AADE0479-91C4-BB22-C6D1-401919C32179}"/>
              </a:ext>
            </a:extLst>
          </p:cNvPr>
          <p:cNvSpPr txBox="1"/>
          <p:nvPr/>
        </p:nvSpPr>
        <p:spPr>
          <a:xfrm>
            <a:off x="29011012" y="930549"/>
            <a:ext cx="2250413" cy="18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7" b="1" dirty="0"/>
              <a:t>分别给</a:t>
            </a:r>
            <a:r>
              <a:rPr lang="en-US" altLang="zh-CN" sz="607" b="1" dirty="0"/>
              <a:t>DCA1000EVM</a:t>
            </a:r>
            <a:r>
              <a:rPr lang="zh-CN" altLang="en-US" sz="607" b="1" dirty="0"/>
              <a:t>软件触发的功能以及停止采集的功能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947F0416-789C-2CB8-4127-AFF9ED220729}"/>
              </a:ext>
            </a:extLst>
          </p:cNvPr>
          <p:cNvSpPr/>
          <p:nvPr/>
        </p:nvSpPr>
        <p:spPr>
          <a:xfrm>
            <a:off x="18837045" y="2803410"/>
            <a:ext cx="3124200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7" b="1" dirty="0"/>
              <a:t>一旦</a:t>
            </a:r>
            <a:r>
              <a:rPr lang="en-US" altLang="zh-CN" sz="607" b="1" dirty="0"/>
              <a:t>Com</a:t>
            </a:r>
            <a:r>
              <a:rPr lang="zh-CN" altLang="en-US" sz="607" b="1" dirty="0"/>
              <a:t>有</a:t>
            </a:r>
            <a:r>
              <a:rPr lang="en-US" altLang="zh-CN" sz="607" b="1" dirty="0"/>
              <a:t>Handle</a:t>
            </a:r>
            <a:r>
              <a:rPr lang="zh-CN" altLang="en-US" sz="607" b="1" dirty="0"/>
              <a:t>，开始运行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908396D2-87BC-794A-5C45-C54A0954F7F3}"/>
              </a:ext>
            </a:extLst>
          </p:cNvPr>
          <p:cNvCxnSpPr>
            <a:stCxn id="28" idx="3"/>
            <a:endCxn id="76" idx="1"/>
          </p:cNvCxnSpPr>
          <p:nvPr/>
        </p:nvCxnSpPr>
        <p:spPr>
          <a:xfrm>
            <a:off x="17993443" y="3136785"/>
            <a:ext cx="843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06250398-A193-BED4-CCBB-2DD957EDFE77}"/>
              </a:ext>
            </a:extLst>
          </p:cNvPr>
          <p:cNvCxnSpPr>
            <a:stCxn id="240" idx="3"/>
            <a:endCxn id="258" idx="0"/>
          </p:cNvCxnSpPr>
          <p:nvPr/>
        </p:nvCxnSpPr>
        <p:spPr>
          <a:xfrm>
            <a:off x="8942268" y="22447802"/>
            <a:ext cx="7489077" cy="150643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C406085D-F77A-9A3F-5FBD-C81812DB7449}"/>
              </a:ext>
            </a:extLst>
          </p:cNvPr>
          <p:cNvCxnSpPr>
            <a:cxnSpLocks/>
            <a:stCxn id="258" idx="3"/>
            <a:endCxn id="270" idx="3"/>
          </p:cNvCxnSpPr>
          <p:nvPr/>
        </p:nvCxnSpPr>
        <p:spPr>
          <a:xfrm flipV="1">
            <a:off x="17737173" y="2525332"/>
            <a:ext cx="8241302" cy="21762281"/>
          </a:xfrm>
          <a:prstGeom prst="bentConnector3">
            <a:avLst>
              <a:gd name="adj1" fmla="val 21372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5699EC8D-76C0-F2FD-8270-D27AD0E154E8}"/>
              </a:ext>
            </a:extLst>
          </p:cNvPr>
          <p:cNvSpPr txBox="1"/>
          <p:nvPr/>
        </p:nvSpPr>
        <p:spPr>
          <a:xfrm>
            <a:off x="18038290" y="23769568"/>
            <a:ext cx="3641974" cy="18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7" dirty="0"/>
              <a:t>开始采集数据</a:t>
            </a:r>
          </a:p>
        </p:txBody>
      </p:sp>
      <p:pic>
        <p:nvPicPr>
          <p:cNvPr id="100" name="图片 99">
            <a:extLst>
              <a:ext uri="{FF2B5EF4-FFF2-40B4-BE49-F238E27FC236}">
                <a16:creationId xmlns:a16="http://schemas.microsoft.com/office/drawing/2014/main" id="{F1E46FDF-397E-1D1D-2CE3-3902F9DEBC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758366" y="22440898"/>
            <a:ext cx="2332235" cy="1637052"/>
          </a:xfrm>
          <a:prstGeom prst="rect">
            <a:avLst/>
          </a:prstGeom>
        </p:spPr>
      </p:pic>
      <p:pic>
        <p:nvPicPr>
          <p:cNvPr id="102" name="图片 101">
            <a:extLst>
              <a:ext uri="{FF2B5EF4-FFF2-40B4-BE49-F238E27FC236}">
                <a16:creationId xmlns:a16="http://schemas.microsoft.com/office/drawing/2014/main" id="{60DD5F3D-1040-EE3F-2B3D-59E38B6202A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74176" y="1053873"/>
            <a:ext cx="2571430" cy="800002"/>
          </a:xfrm>
          <a:prstGeom prst="rect">
            <a:avLst/>
          </a:prstGeom>
        </p:spPr>
      </p:pic>
      <p:sp>
        <p:nvSpPr>
          <p:cNvPr id="103" name="文本框 102">
            <a:extLst>
              <a:ext uri="{FF2B5EF4-FFF2-40B4-BE49-F238E27FC236}">
                <a16:creationId xmlns:a16="http://schemas.microsoft.com/office/drawing/2014/main" id="{73843A18-7755-7AA6-7DAA-5B1A88EA351C}"/>
              </a:ext>
            </a:extLst>
          </p:cNvPr>
          <p:cNvSpPr txBox="1"/>
          <p:nvPr/>
        </p:nvSpPr>
        <p:spPr>
          <a:xfrm>
            <a:off x="4280870" y="1130711"/>
            <a:ext cx="2864948" cy="18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7" dirty="0"/>
              <a:t>控制开始采集以及提出已经采集完毕的信号 </a:t>
            </a:r>
            <a:r>
              <a:rPr lang="en-US" altLang="zh-CN" sz="607" dirty="0"/>
              <a:t>//Event</a:t>
            </a:r>
            <a:endParaRPr lang="zh-CN" altLang="en-US" sz="607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4B7B8E53-2EF7-668C-0FD4-5CC28F45A0BE}"/>
              </a:ext>
            </a:extLst>
          </p:cNvPr>
          <p:cNvSpPr/>
          <p:nvPr/>
        </p:nvSpPr>
        <p:spPr>
          <a:xfrm>
            <a:off x="822693" y="5905443"/>
            <a:ext cx="1219201" cy="473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7" dirty="0"/>
              <a:t>开始采集</a:t>
            </a:r>
          </a:p>
        </p:txBody>
      </p:sp>
      <p:pic>
        <p:nvPicPr>
          <p:cNvPr id="110" name="图片 109">
            <a:extLst>
              <a:ext uri="{FF2B5EF4-FFF2-40B4-BE49-F238E27FC236}">
                <a16:creationId xmlns:a16="http://schemas.microsoft.com/office/drawing/2014/main" id="{FCF95FA5-868B-5834-B8FA-36D7E72B090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72287" y="7867610"/>
            <a:ext cx="4106227" cy="899462"/>
          </a:xfrm>
          <a:prstGeom prst="rect">
            <a:avLst/>
          </a:prstGeom>
        </p:spPr>
      </p:pic>
      <p:sp>
        <p:nvSpPr>
          <p:cNvPr id="111" name="矩形 110">
            <a:extLst>
              <a:ext uri="{FF2B5EF4-FFF2-40B4-BE49-F238E27FC236}">
                <a16:creationId xmlns:a16="http://schemas.microsoft.com/office/drawing/2014/main" id="{2EB4197E-B9A4-DB6F-A212-5A7C08F1C801}"/>
              </a:ext>
            </a:extLst>
          </p:cNvPr>
          <p:cNvSpPr/>
          <p:nvPr/>
        </p:nvSpPr>
        <p:spPr>
          <a:xfrm>
            <a:off x="822693" y="6653437"/>
            <a:ext cx="1219201" cy="473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7" dirty="0"/>
              <a:t>采集结束</a:t>
            </a:r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4D6BDAE4-7015-018D-9073-6C2B56F4287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70952" y="9194242"/>
            <a:ext cx="1819049" cy="655600"/>
          </a:xfrm>
          <a:prstGeom prst="rect">
            <a:avLst/>
          </a:prstGeom>
        </p:spPr>
      </p:pic>
      <p:cxnSp>
        <p:nvCxnSpPr>
          <p:cNvPr id="116" name="连接符: 肘形 115">
            <a:extLst>
              <a:ext uri="{FF2B5EF4-FFF2-40B4-BE49-F238E27FC236}">
                <a16:creationId xmlns:a16="http://schemas.microsoft.com/office/drawing/2014/main" id="{DA499B3A-377E-0A38-1B44-F240C647E8F1}"/>
              </a:ext>
            </a:extLst>
          </p:cNvPr>
          <p:cNvCxnSpPr>
            <a:stCxn id="111" idx="3"/>
            <a:endCxn id="110" idx="0"/>
          </p:cNvCxnSpPr>
          <p:nvPr/>
        </p:nvCxnSpPr>
        <p:spPr>
          <a:xfrm>
            <a:off x="2041900" y="6890129"/>
            <a:ext cx="2183506" cy="977483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699E0E1D-098F-B207-CCE7-51D84F3C7010}"/>
              </a:ext>
            </a:extLst>
          </p:cNvPr>
          <p:cNvCxnSpPr>
            <a:cxnSpLocks/>
            <a:stCxn id="110" idx="3"/>
            <a:endCxn id="113" idx="0"/>
          </p:cNvCxnSpPr>
          <p:nvPr/>
        </p:nvCxnSpPr>
        <p:spPr>
          <a:xfrm>
            <a:off x="6278514" y="8317341"/>
            <a:ext cx="1701959" cy="87690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图片 124">
            <a:extLst>
              <a:ext uri="{FF2B5EF4-FFF2-40B4-BE49-F238E27FC236}">
                <a16:creationId xmlns:a16="http://schemas.microsoft.com/office/drawing/2014/main" id="{71FA046E-3873-8D84-5972-55AFC19C31A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588065" y="2676607"/>
            <a:ext cx="2707069" cy="1687782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BA168A5D-55EB-3DF6-E3EA-91B182D8538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569693" y="4047831"/>
            <a:ext cx="3345566" cy="1520121"/>
          </a:xfrm>
          <a:prstGeom prst="rect">
            <a:avLst/>
          </a:prstGeom>
        </p:spPr>
      </p:pic>
      <p:cxnSp>
        <p:nvCxnSpPr>
          <p:cNvPr id="160" name="连接符: 肘形 159">
            <a:extLst>
              <a:ext uri="{FF2B5EF4-FFF2-40B4-BE49-F238E27FC236}">
                <a16:creationId xmlns:a16="http://schemas.microsoft.com/office/drawing/2014/main" id="{B67CFFFA-46C2-C8F8-2F4C-4A8A58B0A9BC}"/>
              </a:ext>
            </a:extLst>
          </p:cNvPr>
          <p:cNvCxnSpPr>
            <a:cxnSpLocks/>
            <a:stCxn id="106" idx="3"/>
            <a:endCxn id="127" idx="2"/>
          </p:cNvCxnSpPr>
          <p:nvPr/>
        </p:nvCxnSpPr>
        <p:spPr>
          <a:xfrm flipV="1">
            <a:off x="2041900" y="5567950"/>
            <a:ext cx="2200577" cy="574189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连接符: 肘形 164">
            <a:extLst>
              <a:ext uri="{FF2B5EF4-FFF2-40B4-BE49-F238E27FC236}">
                <a16:creationId xmlns:a16="http://schemas.microsoft.com/office/drawing/2014/main" id="{8A3B6D36-BF7D-AD10-6663-2337FAF6F649}"/>
              </a:ext>
            </a:extLst>
          </p:cNvPr>
          <p:cNvCxnSpPr>
            <a:cxnSpLocks/>
            <a:stCxn id="127" idx="3"/>
            <a:endCxn id="125" idx="2"/>
          </p:cNvCxnSpPr>
          <p:nvPr/>
        </p:nvCxnSpPr>
        <p:spPr>
          <a:xfrm flipV="1">
            <a:off x="5915260" y="4364386"/>
            <a:ext cx="2026345" cy="44350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1" name="图片 170">
            <a:extLst>
              <a:ext uri="{FF2B5EF4-FFF2-40B4-BE49-F238E27FC236}">
                <a16:creationId xmlns:a16="http://schemas.microsoft.com/office/drawing/2014/main" id="{FA82D9B1-78B3-508D-0E09-15B04742557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981928" y="24385764"/>
            <a:ext cx="2933332" cy="923811"/>
          </a:xfrm>
          <a:prstGeom prst="rect">
            <a:avLst/>
          </a:prstGeom>
        </p:spPr>
      </p:pic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B8141A45-9637-CDA5-D8B2-6CA200009E47}"/>
              </a:ext>
            </a:extLst>
          </p:cNvPr>
          <p:cNvCxnSpPr>
            <a:cxnSpLocks/>
            <a:stCxn id="179" idx="1"/>
            <a:endCxn id="171" idx="3"/>
          </p:cNvCxnSpPr>
          <p:nvPr/>
        </p:nvCxnSpPr>
        <p:spPr>
          <a:xfrm flipH="1">
            <a:off x="5915260" y="24847670"/>
            <a:ext cx="183986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矩形 178">
            <a:extLst>
              <a:ext uri="{FF2B5EF4-FFF2-40B4-BE49-F238E27FC236}">
                <a16:creationId xmlns:a16="http://schemas.microsoft.com/office/drawing/2014/main" id="{752F369E-1240-249F-B499-2144AF70D9C3}"/>
              </a:ext>
            </a:extLst>
          </p:cNvPr>
          <p:cNvSpPr/>
          <p:nvPr/>
        </p:nvSpPr>
        <p:spPr>
          <a:xfrm>
            <a:off x="7755125" y="24628594"/>
            <a:ext cx="2319340" cy="43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7" dirty="0"/>
              <a:t>数据保存函数</a:t>
            </a:r>
          </a:p>
        </p:txBody>
      </p:sp>
      <p:sp>
        <p:nvSpPr>
          <p:cNvPr id="181" name="矩形: 圆角 180">
            <a:extLst>
              <a:ext uri="{FF2B5EF4-FFF2-40B4-BE49-F238E27FC236}">
                <a16:creationId xmlns:a16="http://schemas.microsoft.com/office/drawing/2014/main" id="{76552DB0-19AF-F433-9415-70108707AD3B}"/>
              </a:ext>
            </a:extLst>
          </p:cNvPr>
          <p:cNvSpPr/>
          <p:nvPr/>
        </p:nvSpPr>
        <p:spPr>
          <a:xfrm>
            <a:off x="15439870" y="27028762"/>
            <a:ext cx="2028824" cy="800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799" b="1" dirty="0"/>
              <a:t>结束</a:t>
            </a:r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B0A50AD3-F3B2-F467-2179-8ADA41194568}"/>
              </a:ext>
            </a:extLst>
          </p:cNvPr>
          <p:cNvCxnSpPr>
            <a:cxnSpLocks/>
            <a:stCxn id="258" idx="2"/>
            <a:endCxn id="190" idx="0"/>
          </p:cNvCxnSpPr>
          <p:nvPr/>
        </p:nvCxnSpPr>
        <p:spPr>
          <a:xfrm flipH="1">
            <a:off x="16431345" y="24620993"/>
            <a:ext cx="4" cy="8256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>
            <a:extLst>
              <a:ext uri="{FF2B5EF4-FFF2-40B4-BE49-F238E27FC236}">
                <a16:creationId xmlns:a16="http://schemas.microsoft.com/office/drawing/2014/main" id="{2E95A62F-4E6C-6C29-EE29-EE22CF29389D}"/>
              </a:ext>
            </a:extLst>
          </p:cNvPr>
          <p:cNvSpPr/>
          <p:nvPr/>
        </p:nvSpPr>
        <p:spPr>
          <a:xfrm>
            <a:off x="15125514" y="25446601"/>
            <a:ext cx="2611665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7" b="1" dirty="0"/>
              <a:t>检查数据</a:t>
            </a:r>
            <a:r>
              <a:rPr lang="en-US" altLang="zh-CN" sz="607" b="1" dirty="0"/>
              <a:t>Post</a:t>
            </a:r>
            <a:endParaRPr lang="zh-CN" altLang="en-US" sz="607" b="1" dirty="0"/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CBBBF3C0-3CCE-E0CC-620E-49E50F5445FB}"/>
              </a:ext>
            </a:extLst>
          </p:cNvPr>
          <p:cNvCxnSpPr>
            <a:cxnSpLocks/>
            <a:stCxn id="190" idx="2"/>
            <a:endCxn id="181" idx="0"/>
          </p:cNvCxnSpPr>
          <p:nvPr/>
        </p:nvCxnSpPr>
        <p:spPr>
          <a:xfrm>
            <a:off x="16431343" y="26113355"/>
            <a:ext cx="22940" cy="9154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矩形 198">
            <a:extLst>
              <a:ext uri="{FF2B5EF4-FFF2-40B4-BE49-F238E27FC236}">
                <a16:creationId xmlns:a16="http://schemas.microsoft.com/office/drawing/2014/main" id="{1D0EE719-BC66-D735-ED22-AABA6195556B}"/>
              </a:ext>
            </a:extLst>
          </p:cNvPr>
          <p:cNvSpPr/>
          <p:nvPr/>
        </p:nvSpPr>
        <p:spPr>
          <a:xfrm>
            <a:off x="2659889" y="23769574"/>
            <a:ext cx="7825029" cy="2238744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7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E7F0A889-90AF-EC04-6A1A-098086BB76C0}"/>
              </a:ext>
            </a:extLst>
          </p:cNvPr>
          <p:cNvSpPr txBox="1"/>
          <p:nvPr/>
        </p:nvSpPr>
        <p:spPr>
          <a:xfrm>
            <a:off x="7759173" y="26201725"/>
            <a:ext cx="2742341" cy="18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7" b="1" dirty="0"/>
              <a:t>封装好的，需要重新编写</a:t>
            </a:r>
          </a:p>
        </p:txBody>
      </p:sp>
    </p:spTree>
    <p:extLst>
      <p:ext uri="{BB962C8B-B14F-4D97-AF65-F5344CB8AC3E}">
        <p14:creationId xmlns:p14="http://schemas.microsoft.com/office/powerpoint/2010/main" val="14816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73C9B44-0802-DF77-DFFB-EB06A422B83B}"/>
              </a:ext>
            </a:extLst>
          </p:cNvPr>
          <p:cNvSpPr txBox="1"/>
          <p:nvPr/>
        </p:nvSpPr>
        <p:spPr>
          <a:xfrm>
            <a:off x="558802" y="406400"/>
            <a:ext cx="7624915" cy="1200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2" b="1" dirty="0"/>
              <a:t>本工程所更改内容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4B7AA6-E880-46AF-CB60-C2889B1C79A3}"/>
              </a:ext>
            </a:extLst>
          </p:cNvPr>
          <p:cNvSpPr/>
          <p:nvPr/>
        </p:nvSpPr>
        <p:spPr>
          <a:xfrm>
            <a:off x="4261760" y="3864742"/>
            <a:ext cx="2324099" cy="812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7" dirty="0"/>
              <a:t>DCA1000 </a:t>
            </a:r>
            <a:r>
              <a:rPr lang="zh-CN" altLang="en-US" sz="607" dirty="0"/>
              <a:t>网络通信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3CBDB4-8FA5-7251-B883-B3FF1BEA284B}"/>
              </a:ext>
            </a:extLst>
          </p:cNvPr>
          <p:cNvSpPr txBox="1"/>
          <p:nvPr/>
        </p:nvSpPr>
        <p:spPr>
          <a:xfrm>
            <a:off x="943428" y="2997204"/>
            <a:ext cx="7624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DCA1000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Part</a:t>
            </a:r>
            <a:endParaRPr lang="zh-CN" altLang="en-US" sz="40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E1A001-3B9D-FB7C-69F3-E3A65223EA72}"/>
              </a:ext>
            </a:extLst>
          </p:cNvPr>
          <p:cNvSpPr/>
          <p:nvPr/>
        </p:nvSpPr>
        <p:spPr>
          <a:xfrm>
            <a:off x="4261760" y="5265369"/>
            <a:ext cx="2324099" cy="812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7" dirty="0"/>
              <a:t>DCA1000 </a:t>
            </a:r>
            <a:r>
              <a:rPr lang="zh-CN" altLang="en-US" sz="607" dirty="0"/>
              <a:t>初始化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DE364D-588B-0E02-5633-100C93303C4F}"/>
              </a:ext>
            </a:extLst>
          </p:cNvPr>
          <p:cNvSpPr/>
          <p:nvPr/>
        </p:nvSpPr>
        <p:spPr>
          <a:xfrm>
            <a:off x="4261760" y="6462801"/>
            <a:ext cx="2324099" cy="812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7" dirty="0"/>
              <a:t>DCA1000 </a:t>
            </a:r>
            <a:r>
              <a:rPr lang="zh-CN" altLang="en-US" sz="607" dirty="0"/>
              <a:t>网络参数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F25ADD-8BE9-45FD-B94A-0D2566DFBE0D}"/>
              </a:ext>
            </a:extLst>
          </p:cNvPr>
          <p:cNvSpPr/>
          <p:nvPr/>
        </p:nvSpPr>
        <p:spPr>
          <a:xfrm>
            <a:off x="4261760" y="7660228"/>
            <a:ext cx="2324099" cy="812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7" dirty="0"/>
              <a:t>DCA1000 </a:t>
            </a:r>
            <a:r>
              <a:rPr lang="zh-CN" altLang="en-US" sz="607" dirty="0"/>
              <a:t> </a:t>
            </a:r>
            <a:r>
              <a:rPr lang="en-US" altLang="zh-CN" sz="607" dirty="0"/>
              <a:t>FPGA</a:t>
            </a:r>
            <a:r>
              <a:rPr lang="zh-CN" altLang="en-US" sz="607" dirty="0"/>
              <a:t>参数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927B7A-9FC3-D2BC-0910-D4261E1B191F}"/>
              </a:ext>
            </a:extLst>
          </p:cNvPr>
          <p:cNvSpPr/>
          <p:nvPr/>
        </p:nvSpPr>
        <p:spPr>
          <a:xfrm>
            <a:off x="4261760" y="8857659"/>
            <a:ext cx="2324099" cy="812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7" dirty="0"/>
              <a:t>DCA1000 </a:t>
            </a:r>
            <a:r>
              <a:rPr lang="zh-CN" altLang="en-US" sz="607" dirty="0"/>
              <a:t> 设置包延时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73B519-184F-0241-BAF6-51FF3A3624F2}"/>
              </a:ext>
            </a:extLst>
          </p:cNvPr>
          <p:cNvSpPr/>
          <p:nvPr/>
        </p:nvSpPr>
        <p:spPr>
          <a:xfrm>
            <a:off x="4261760" y="10055086"/>
            <a:ext cx="2324099" cy="812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7" dirty="0"/>
              <a:t>DCA1000 </a:t>
            </a:r>
            <a:r>
              <a:rPr lang="zh-CN" altLang="en-US" sz="607" dirty="0"/>
              <a:t> 握手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C201D5C-D986-71B1-7AC7-32AB56F53BB7}"/>
              </a:ext>
            </a:extLst>
          </p:cNvPr>
          <p:cNvSpPr/>
          <p:nvPr/>
        </p:nvSpPr>
        <p:spPr>
          <a:xfrm>
            <a:off x="4261760" y="11252514"/>
            <a:ext cx="2324099" cy="812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7" dirty="0"/>
              <a:t>DCA1000 </a:t>
            </a:r>
            <a:r>
              <a:rPr lang="zh-CN" altLang="en-US" sz="607" dirty="0"/>
              <a:t> 开始采集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954FCBD-D2FD-D0DF-86A2-9B4DE1E924E4}"/>
              </a:ext>
            </a:extLst>
          </p:cNvPr>
          <p:cNvSpPr/>
          <p:nvPr/>
        </p:nvSpPr>
        <p:spPr>
          <a:xfrm>
            <a:off x="4261760" y="12449945"/>
            <a:ext cx="2324099" cy="812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7" dirty="0"/>
              <a:t>DCA1000 </a:t>
            </a:r>
            <a:r>
              <a:rPr lang="zh-CN" altLang="en-US" sz="607" dirty="0"/>
              <a:t> 关闭采集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4726A3D-2BDB-6399-D35B-B1DC2C88FA48}"/>
              </a:ext>
            </a:extLst>
          </p:cNvPr>
          <p:cNvSpPr/>
          <p:nvPr/>
        </p:nvSpPr>
        <p:spPr>
          <a:xfrm>
            <a:off x="3314700" y="5161368"/>
            <a:ext cx="4343402" cy="8298229"/>
          </a:xfrm>
          <a:prstGeom prst="roundRect">
            <a:avLst>
              <a:gd name="adj" fmla="val 7895"/>
            </a:avLst>
          </a:prstGeom>
          <a:noFill/>
          <a:ln w="7620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7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F55B55A-FBB1-DFF3-1274-3B20DCCE089A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423810" y="6078172"/>
            <a:ext cx="0" cy="3846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4852656-38FE-BCCB-C368-9794B4061B6E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423810" y="7275604"/>
            <a:ext cx="0" cy="3846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704F64B-934D-F37E-1251-7BF62B65840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423810" y="8473031"/>
            <a:ext cx="0" cy="3846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0746E2F-28A1-2266-2C2D-E71472AA521B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423810" y="9670458"/>
            <a:ext cx="0" cy="3846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209AD7F-17A1-E073-AF02-AFF258AEB50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423810" y="10867890"/>
            <a:ext cx="0" cy="3846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CC3F321-F016-D1E7-6F98-3E3106CBC90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5423810" y="12065317"/>
            <a:ext cx="0" cy="3846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>
            <a:extLst>
              <a:ext uri="{FF2B5EF4-FFF2-40B4-BE49-F238E27FC236}">
                <a16:creationId xmlns:a16="http://schemas.microsoft.com/office/drawing/2014/main" id="{A00CC829-896B-8651-35AB-5B65FE099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635" y="3474831"/>
            <a:ext cx="3501716" cy="2886032"/>
          </a:xfrm>
          <a:prstGeom prst="rect">
            <a:avLst/>
          </a:prstGeom>
        </p:spPr>
      </p:pic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4F468EB-A531-80EB-DD2B-2F577FA964F1}"/>
              </a:ext>
            </a:extLst>
          </p:cNvPr>
          <p:cNvCxnSpPr>
            <a:cxnSpLocks/>
            <a:stCxn id="12" idx="1"/>
            <a:endCxn id="35" idx="3"/>
          </p:cNvCxnSpPr>
          <p:nvPr/>
        </p:nvCxnSpPr>
        <p:spPr>
          <a:xfrm flipH="1">
            <a:off x="2743204" y="11658914"/>
            <a:ext cx="151855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264D7721-F1B6-05CF-0B0A-8086428C4CA7}"/>
              </a:ext>
            </a:extLst>
          </p:cNvPr>
          <p:cNvSpPr/>
          <p:nvPr/>
        </p:nvSpPr>
        <p:spPr>
          <a:xfrm>
            <a:off x="419105" y="11252514"/>
            <a:ext cx="2324099" cy="812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7" dirty="0"/>
              <a:t>DCA1000 </a:t>
            </a:r>
            <a:r>
              <a:rPr lang="zh-CN" altLang="en-US" sz="607" dirty="0"/>
              <a:t> 子线程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B00726B-6E84-4318-E859-EDC926FC770B}"/>
              </a:ext>
            </a:extLst>
          </p:cNvPr>
          <p:cNvSpPr/>
          <p:nvPr/>
        </p:nvSpPr>
        <p:spPr>
          <a:xfrm>
            <a:off x="419105" y="9931125"/>
            <a:ext cx="2324099" cy="812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7" dirty="0"/>
              <a:t>DCA1000 </a:t>
            </a:r>
            <a:r>
              <a:rPr lang="zh-CN" altLang="en-US" sz="607" dirty="0"/>
              <a:t> 监测是否采集完毕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867A142-14E6-6C5C-0A1F-86B7273C1FD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581151" y="10743929"/>
            <a:ext cx="0" cy="5085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>
            <a:extLst>
              <a:ext uri="{FF2B5EF4-FFF2-40B4-BE49-F238E27FC236}">
                <a16:creationId xmlns:a16="http://schemas.microsoft.com/office/drawing/2014/main" id="{445610A6-0E9A-17AB-9F41-64A42B38E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16" y="8159477"/>
            <a:ext cx="2588877" cy="1634113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A3402073-6E37-760C-3C83-32BE9A0734D9}"/>
              </a:ext>
            </a:extLst>
          </p:cNvPr>
          <p:cNvSpPr txBox="1"/>
          <p:nvPr/>
        </p:nvSpPr>
        <p:spPr>
          <a:xfrm>
            <a:off x="286714" y="7802336"/>
            <a:ext cx="2456488" cy="18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7" dirty="0"/>
              <a:t>不要在意这个细节 </a:t>
            </a:r>
            <a:r>
              <a:rPr lang="en-US" altLang="zh-CN" sz="607" dirty="0"/>
              <a:t>XD</a:t>
            </a:r>
            <a:endParaRPr lang="zh-CN" altLang="en-US" sz="607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65F61CA-1F77-CBAF-E59D-501038D207BB}"/>
              </a:ext>
            </a:extLst>
          </p:cNvPr>
          <p:cNvCxnSpPr>
            <a:stCxn id="14" idx="3"/>
          </p:cNvCxnSpPr>
          <p:nvPr/>
        </p:nvCxnSpPr>
        <p:spPr>
          <a:xfrm flipV="1">
            <a:off x="7658102" y="9310482"/>
            <a:ext cx="11810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720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2338</TotalTime>
  <Words>384</Words>
  <Application>Microsoft Office PowerPoint</Application>
  <PresentationFormat>自定义</PresentationFormat>
  <Paragraphs>82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新宋体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向 宇涛</dc:creator>
  <cp:lastModifiedBy>向 宇涛</cp:lastModifiedBy>
  <cp:revision>28</cp:revision>
  <dcterms:created xsi:type="dcterms:W3CDTF">2022-11-11T11:53:53Z</dcterms:created>
  <dcterms:modified xsi:type="dcterms:W3CDTF">2023-01-09T16:49:47Z</dcterms:modified>
</cp:coreProperties>
</file>