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8" r:id="rId4"/>
    <p:sldId id="279" r:id="rId5"/>
    <p:sldId id="261" r:id="rId6"/>
    <p:sldId id="258" r:id="rId7"/>
    <p:sldId id="259" r:id="rId8"/>
    <p:sldId id="260" r:id="rId9"/>
    <p:sldId id="263" r:id="rId10"/>
    <p:sldId id="262" r:id="rId11"/>
    <p:sldId id="264" r:id="rId12"/>
    <p:sldId id="265" r:id="rId13"/>
    <p:sldId id="266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5CE"/>
    <a:srgbClr val="457C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8"/>
    <p:restoredTop sz="94636"/>
  </p:normalViewPr>
  <p:slideViewPr>
    <p:cSldViewPr snapToGrid="0">
      <p:cViewPr varScale="1">
        <p:scale>
          <a:sx n="88" d="100"/>
          <a:sy n="88" d="100"/>
        </p:scale>
        <p:origin x="1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A0E3-A3C6-B306-519B-495E7CDC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6815-481E-CC13-3B20-2BB9B877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2568-D944-D58D-3821-1679BE74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A6CA-0080-623F-DE5A-0DE6A1D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CDFE-F2F9-CA62-1CDB-65C0511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4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D26B-F00B-BC09-4D17-8B4396D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96F3-5CCF-4FFC-D277-EB081CEE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2B99-D656-07EB-925C-2B094276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6D7-CEDB-4DC6-3656-EC50405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F1CD-7772-9AD7-2F3F-BC95A05E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58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BCDA-DD95-D241-C4AF-071BF2CE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7C05-ED80-D803-1A02-A3B9EBCB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012B-84D0-8C87-051B-8D0F406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07C9-31CC-81FD-FE18-52D397A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BAA4-C8A5-DE3C-AA0B-29AB066C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68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D166-EFAF-8D72-22F9-86E18E19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2015-5209-0E2B-5704-7588538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506-2D9D-A54B-3977-DBB58D3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ACCB-3277-A7FF-7668-6DCA644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63EE-BD0E-0043-4719-BD5F47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87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E5B-21EF-76DC-708A-3474AE0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EA35-0D69-7FD4-9CCA-A2A500CB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677D-E741-6077-3F2A-84B17BB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C94B-E8E3-6C41-80AE-9D2592A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C278-7B98-5847-EC8B-AF6CABC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7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FE7-D95A-6F4B-567F-127BB780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941B-CA03-423A-B518-2943C6F7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E89A-E471-F84D-1F0F-EED12DA8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4532-C653-FB37-7FF9-F499B77F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78B0E-EA57-249E-95AF-2FC9883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2B22-8BBF-0D86-D651-3963E8E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500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1EA-958D-0BEB-2182-EE65E068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D809-D8D3-C334-DE20-4B361419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19E8D-8146-0D51-5B32-7EB9C878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612E-766A-AAB4-1669-85A0FD3E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6FCA9-6A19-D458-E699-719709C3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A377-B6A5-70CE-8B57-25D9A0C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F9D4-DBEA-7E70-2940-93A154CF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AABE-653C-863A-3E71-2F6BC5B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83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290A-56B7-0A7A-A735-E7CAF160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DD6D1-42B1-C5DD-5B79-73ECD7A0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0EBC-FCA3-269A-3B94-275443FC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3D35-641C-2B8E-67CA-1BDEFA74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0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A573F-7BAF-FDE4-2C46-30E9CC7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4C091-B5A7-1007-CF58-259997E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4292-0D41-99B5-57ED-EEC74A7F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18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B31-7C47-11B3-802F-3462AF9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E901-DDF0-F6DF-7995-8CAC897A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2557-E428-9681-EB84-460A6D20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BB86-74F3-3BC8-8FFB-7072B22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A2E7-3A2D-02AA-DC24-9585C32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1FF02-62C6-EA29-BA99-8CE277C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96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04CA-460D-9CAC-6772-143D3F08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5909-5D50-634B-9622-E52D2B69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1CA7A-398C-8868-4112-1CE508E8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2599-786C-0DD6-C1F7-87E2CD68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1B0A-9041-8F21-5B03-566DA7A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C65D-A408-997B-910E-CFD33B2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41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6A87-8C0A-54AA-D567-16CF5F8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4C7-249D-43B9-F4B7-163AEA87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3D1F-62D7-1CE9-7892-76B2B6C70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16-CF0E-1F47-AEE2-EECEFEC0B439}" type="datetimeFigureOut">
              <a:rPr lang="en-DK" smtClean="0"/>
              <a:t>15/04/2023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71C7-2A72-B955-EAAC-1FCAB40E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F6F5-CFD6-57CC-6907-5E3AEDEA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27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260.png"/><Relationship Id="rId7" Type="http://schemas.openxmlformats.org/officeDocument/2006/relationships/image" Target="../media/image54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F7B-77FC-9273-D38B-DFBDE643E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Meeting 9 March 2023</a:t>
            </a:r>
          </a:p>
        </p:txBody>
      </p:sp>
    </p:spTree>
    <p:extLst>
      <p:ext uri="{BB962C8B-B14F-4D97-AF65-F5344CB8AC3E}">
        <p14:creationId xmlns:p14="http://schemas.microsoft.com/office/powerpoint/2010/main" val="4214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9492125" y="2122048"/>
            <a:ext cx="406061" cy="2209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781099" y="2122048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8268418" y="1777165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75920" y="4945079"/>
            <a:ext cx="3110335" cy="56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87160" y="4945079"/>
            <a:ext cx="692570" cy="85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3CBBDC-5CC1-B0EB-9ACB-2B8B90E8C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96" y="5511797"/>
            <a:ext cx="5155247" cy="121961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1318DAA4-95C1-ABA2-5D12-A84B9F7CC441}"/>
              </a:ext>
            </a:extLst>
          </p:cNvPr>
          <p:cNvSpPr/>
          <p:nvPr/>
        </p:nvSpPr>
        <p:spPr>
          <a:xfrm rot="16200000">
            <a:off x="6994494" y="4028255"/>
            <a:ext cx="347376" cy="15463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0FFA20-7E6C-F9F0-2580-BE761484B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502" y="5805069"/>
            <a:ext cx="4028455" cy="1007114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2989C22D-8A7A-7601-8EDB-001430029C06}"/>
              </a:ext>
            </a:extLst>
          </p:cNvPr>
          <p:cNvSpPr/>
          <p:nvPr/>
        </p:nvSpPr>
        <p:spPr>
          <a:xfrm rot="16200000">
            <a:off x="8979961" y="3866841"/>
            <a:ext cx="347376" cy="18492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912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F78A4A-1921-8215-311F-4DD94BC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" y="959678"/>
            <a:ext cx="2168295" cy="57591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48A00-4979-9B06-659E-17BF37753AF1}"/>
              </a:ext>
            </a:extLst>
          </p:cNvPr>
          <p:cNvSpPr txBox="1"/>
          <p:nvPr/>
        </p:nvSpPr>
        <p:spPr>
          <a:xfrm>
            <a:off x="646035" y="-50607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D24BD-9D7C-C042-E692-F0C37AD6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8" y="959678"/>
            <a:ext cx="2168295" cy="575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40E6B2-7CE1-B303-AB8E-A45F1169CABC}"/>
              </a:ext>
            </a:extLst>
          </p:cNvPr>
          <p:cNvSpPr txBox="1"/>
          <p:nvPr/>
        </p:nvSpPr>
        <p:spPr>
          <a:xfrm>
            <a:off x="705678" y="566530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83A6D-4DBF-CE0D-B89A-4762A17ED14A}"/>
              </a:ext>
            </a:extLst>
          </p:cNvPr>
          <p:cNvSpPr txBox="1"/>
          <p:nvPr/>
        </p:nvSpPr>
        <p:spPr>
          <a:xfrm>
            <a:off x="3253407" y="57253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1D2971-CA27-F8A4-F86A-969569C063F1}"/>
              </a:ext>
            </a:extLst>
          </p:cNvPr>
          <p:cNvCxnSpPr>
            <a:cxnSpLocks/>
          </p:cNvCxnSpPr>
          <p:nvPr/>
        </p:nvCxnSpPr>
        <p:spPr>
          <a:xfrm>
            <a:off x="4982817" y="566530"/>
            <a:ext cx="0" cy="61523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0D38A2-2422-5334-6480-B90AFAFCC656}"/>
              </a:ext>
            </a:extLst>
          </p:cNvPr>
          <p:cNvSpPr txBox="1"/>
          <p:nvPr/>
        </p:nvSpPr>
        <p:spPr>
          <a:xfrm>
            <a:off x="5654629" y="-79801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FE57D8-3E58-F20E-1EE3-7AA7EE8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42" y="965679"/>
            <a:ext cx="2213640" cy="587961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35E951-B34B-D627-F289-B59F4E753695}"/>
              </a:ext>
            </a:extLst>
          </p:cNvPr>
          <p:cNvSpPr txBox="1"/>
          <p:nvPr/>
        </p:nvSpPr>
        <p:spPr>
          <a:xfrm>
            <a:off x="8146763" y="565907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45A55C-7627-9565-BD38-151A991EE139}"/>
              </a:ext>
            </a:extLst>
          </p:cNvPr>
          <p:cNvSpPr txBox="1"/>
          <p:nvPr/>
        </p:nvSpPr>
        <p:spPr>
          <a:xfrm>
            <a:off x="5638791" y="55990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E7BAA40-52A8-983E-7086-9409D849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804" y="1046923"/>
            <a:ext cx="2260079" cy="58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0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32F6CF-18F4-E492-3901-178A58CF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9" y="482600"/>
            <a:ext cx="2400300" cy="637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E154E-0121-F5EF-FE3C-56DF60523740}"/>
              </a:ext>
            </a:extLst>
          </p:cNvPr>
          <p:cNvSpPr txBox="1"/>
          <p:nvPr/>
        </p:nvSpPr>
        <p:spPr>
          <a:xfrm>
            <a:off x="3279913" y="367748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Is something happening here?, why is it going down after iter 800?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5AE5A-6B81-9548-4421-9FF8AEB9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1435100"/>
            <a:ext cx="5041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448CBC-4AEE-F2F6-4D9A-87C6EE1D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16"/>
            <a:ext cx="11859986" cy="5792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1323975" y="1238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 SEQUENCE)</a:t>
            </a:r>
          </a:p>
        </p:txBody>
      </p:sp>
    </p:spTree>
    <p:extLst>
      <p:ext uri="{BB962C8B-B14F-4D97-AF65-F5344CB8AC3E}">
        <p14:creationId xmlns:p14="http://schemas.microsoft.com/office/powerpoint/2010/main" val="2129173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2057400" y="123825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100 SEQUENCE)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8C393-A0A1-44C1-F497-3541A569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" y="570216"/>
            <a:ext cx="12038264" cy="58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768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592351-9A45-CAC7-7FF7-4FCB9A3D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6822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5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92AE-6EFD-90A8-1E7F-5912E19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 FAR – 24 March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9BC2-BA37-A4DE-1FB5-4DF60378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7696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6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34344-A7D3-B3B7-15C3-387C571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6" y="241300"/>
            <a:ext cx="2374900" cy="637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83770-62BF-02E1-06FB-FE34DBD2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98" y="-1"/>
            <a:ext cx="8060615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1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539D90-6986-2AD6-4E35-27657FA2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72" y="-34332"/>
            <a:ext cx="6774305" cy="3327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A98B9-1DC3-7BDD-6865-DAF723C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72" y="2995162"/>
            <a:ext cx="6774305" cy="33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6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77070-57A4-79B5-251D-BE979332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4431284" y="3429000"/>
            <a:ext cx="50419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FA439-B1A0-3DF9-4B3C-45B159850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/>
          <a:stretch/>
        </p:blipFill>
        <p:spPr>
          <a:xfrm>
            <a:off x="4745482" y="0"/>
            <a:ext cx="4727702" cy="33040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C1E4-7467-2513-4726-BDB785A4ED30}"/>
              </a:ext>
            </a:extLst>
          </p:cNvPr>
          <p:cNvCxnSpPr/>
          <p:nvPr/>
        </p:nvCxnSpPr>
        <p:spPr>
          <a:xfrm>
            <a:off x="780288" y="3316224"/>
            <a:ext cx="106314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54E46-7E07-ADFF-B84E-B70DA55974DE}"/>
              </a:ext>
            </a:extLst>
          </p:cNvPr>
          <p:cNvSpPr txBox="1"/>
          <p:nvPr/>
        </p:nvSpPr>
        <p:spPr>
          <a:xfrm>
            <a:off x="536448" y="646176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AS DEFAULT (THETA OUTPUT NN)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0834C-7885-7B67-E15F-2EB7B1F94AFA}"/>
              </a:ext>
            </a:extLst>
          </p:cNvPr>
          <p:cNvSpPr txBox="1"/>
          <p:nvPr/>
        </p:nvSpPr>
        <p:spPr>
          <a:xfrm>
            <a:off x="542544" y="466344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IN ZERO (THETA OUTPUT NN)</a:t>
            </a:r>
          </a:p>
        </p:txBody>
      </p:sp>
    </p:spTree>
    <p:extLst>
      <p:ext uri="{BB962C8B-B14F-4D97-AF65-F5344CB8AC3E}">
        <p14:creationId xmlns:p14="http://schemas.microsoft.com/office/powerpoint/2010/main" val="1340132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8E0045-EC80-2F5E-5784-7D225BCB3269}"/>
              </a:ext>
            </a:extLst>
          </p:cNvPr>
          <p:cNvSpPr/>
          <p:nvPr/>
        </p:nvSpPr>
        <p:spPr>
          <a:xfrm>
            <a:off x="1462936" y="19365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47B6B8-5801-814A-5262-A0BBCA65884F}"/>
              </a:ext>
            </a:extLst>
          </p:cNvPr>
          <p:cNvSpPr/>
          <p:nvPr/>
        </p:nvSpPr>
        <p:spPr>
          <a:xfrm>
            <a:off x="1462936" y="629516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2415D9-2D74-AA74-5CD7-ACC320F81603}"/>
              </a:ext>
            </a:extLst>
          </p:cNvPr>
          <p:cNvSpPr/>
          <p:nvPr/>
        </p:nvSpPr>
        <p:spPr>
          <a:xfrm>
            <a:off x="2360860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CC3D0B-5EB6-66BF-F8C1-DD717E05D096}"/>
              </a:ext>
            </a:extLst>
          </p:cNvPr>
          <p:cNvSpPr/>
          <p:nvPr/>
        </p:nvSpPr>
        <p:spPr>
          <a:xfrm>
            <a:off x="625375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5836CF-E008-EE6E-7954-C69AE2FAF852}"/>
              </a:ext>
            </a:extLst>
          </p:cNvPr>
          <p:cNvSpPr/>
          <p:nvPr/>
        </p:nvSpPr>
        <p:spPr>
          <a:xfrm>
            <a:off x="2360860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5A9AD-A960-D14D-FC04-03BF1CEF13BF}"/>
              </a:ext>
            </a:extLst>
          </p:cNvPr>
          <p:cNvSpPr/>
          <p:nvPr/>
        </p:nvSpPr>
        <p:spPr>
          <a:xfrm>
            <a:off x="625375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388FB-CF32-5A3D-68C2-9B1075EA3521}"/>
              </a:ext>
            </a:extLst>
          </p:cNvPr>
          <p:cNvSpPr/>
          <p:nvPr/>
        </p:nvSpPr>
        <p:spPr>
          <a:xfrm>
            <a:off x="2090857" y="2503593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3E8BD9-F958-0A52-40DB-5D4261A75ED5}"/>
              </a:ext>
            </a:extLst>
          </p:cNvPr>
          <p:cNvSpPr/>
          <p:nvPr/>
        </p:nvSpPr>
        <p:spPr>
          <a:xfrm>
            <a:off x="1192933" y="5360996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D42CFD-7C85-0771-4BF2-F64E702863DD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H="1">
            <a:off x="823083" y="2274046"/>
            <a:ext cx="697760" cy="1196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C2F8E4-9768-36D1-CDC2-D964DAE65AAB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1800445" y="2274046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186C2-CFC8-6A23-13D3-27D6F7050114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823083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A6DF7-ADDF-0FA1-CD7F-D798C52793CA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558568" y="3089405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5D900-731A-0A04-79D2-A9D989F2206E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2558568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CD7D6-F33A-6EAE-AA92-13A877FCBC1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1660644" y="4766018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26B0A1-5526-9074-F5FD-42AA96717ABE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823083" y="4766018"/>
            <a:ext cx="837561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C25D6-B272-C051-9F1F-7A70720FB0F7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1660644" y="5946808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/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/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/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/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blipFill>
                <a:blip r:embed="rId5"/>
                <a:stretch>
                  <a:fillRect l="-11538" t="-16000" r="-1923" b="-32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/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blipFill>
                <a:blip r:embed="rId6"/>
                <a:stretch>
                  <a:fillRect l="-6452" t="-4000" b="-16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/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/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/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4FC8EC5-A3DC-C511-3A52-B6A0F67D9CB4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1020791" y="2796499"/>
            <a:ext cx="1070066" cy="177181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316446B-5006-6991-4F18-21AAA882C166}"/>
              </a:ext>
            </a:extLst>
          </p:cNvPr>
          <p:cNvSpPr/>
          <p:nvPr/>
        </p:nvSpPr>
        <p:spPr>
          <a:xfrm>
            <a:off x="9711189" y="195729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FCB675-E58F-6225-E600-BFA8912927A3}"/>
              </a:ext>
            </a:extLst>
          </p:cNvPr>
          <p:cNvSpPr/>
          <p:nvPr/>
        </p:nvSpPr>
        <p:spPr>
          <a:xfrm>
            <a:off x="9711189" y="631592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8E598B-36FE-24AA-9AA3-3F11C2425B47}"/>
              </a:ext>
            </a:extLst>
          </p:cNvPr>
          <p:cNvSpPr/>
          <p:nvPr/>
        </p:nvSpPr>
        <p:spPr>
          <a:xfrm>
            <a:off x="10609113" y="439135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E7A131-3D62-A168-7F8E-F9AFB9AF7FE0}"/>
              </a:ext>
            </a:extLst>
          </p:cNvPr>
          <p:cNvSpPr/>
          <p:nvPr/>
        </p:nvSpPr>
        <p:spPr>
          <a:xfrm>
            <a:off x="8873628" y="394409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180256-95E2-BD8A-945E-DE04CD1EF416}"/>
              </a:ext>
            </a:extLst>
          </p:cNvPr>
          <p:cNvSpPr/>
          <p:nvPr/>
        </p:nvSpPr>
        <p:spPr>
          <a:xfrm>
            <a:off x="10609113" y="349136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AFF3DAE-74D8-FB57-4082-FF3B5622F523}"/>
              </a:ext>
            </a:extLst>
          </p:cNvPr>
          <p:cNvSpPr/>
          <p:nvPr/>
        </p:nvSpPr>
        <p:spPr>
          <a:xfrm>
            <a:off x="10339110" y="2524347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1608A9-DD13-FE14-6E3D-351CA8A6486F}"/>
              </a:ext>
            </a:extLst>
          </p:cNvPr>
          <p:cNvSpPr/>
          <p:nvPr/>
        </p:nvSpPr>
        <p:spPr>
          <a:xfrm>
            <a:off x="9441186" y="5381750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0D19AA-53A1-0DDF-62F9-AE87C9425A4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9071336" y="2294800"/>
            <a:ext cx="697760" cy="164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9587D6-A837-3068-3566-B13924A4EF9B}"/>
              </a:ext>
            </a:extLst>
          </p:cNvPr>
          <p:cNvCxnSpPr>
            <a:stCxn id="67" idx="5"/>
            <a:endCxn id="73" idx="0"/>
          </p:cNvCxnSpPr>
          <p:nvPr/>
        </p:nvCxnSpPr>
        <p:spPr>
          <a:xfrm>
            <a:off x="10048698" y="2294800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7819D-A6B6-4BC8-478A-E687C3D44769}"/>
              </a:ext>
            </a:extLst>
          </p:cNvPr>
          <p:cNvCxnSpPr>
            <a:stCxn id="73" idx="2"/>
            <a:endCxn id="71" idx="0"/>
          </p:cNvCxnSpPr>
          <p:nvPr/>
        </p:nvCxnSpPr>
        <p:spPr>
          <a:xfrm>
            <a:off x="10806821" y="3110159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BD1126-A055-A2C8-E402-AFBF4069AB5A}"/>
              </a:ext>
            </a:extLst>
          </p:cNvPr>
          <p:cNvCxnSpPr>
            <a:stCxn id="71" idx="4"/>
            <a:endCxn id="69" idx="0"/>
          </p:cNvCxnSpPr>
          <p:nvPr/>
        </p:nvCxnSpPr>
        <p:spPr>
          <a:xfrm>
            <a:off x="10806821" y="3886785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6EF1EF-0877-57FD-122A-76C5C4DB3CB7}"/>
              </a:ext>
            </a:extLst>
          </p:cNvPr>
          <p:cNvCxnSpPr>
            <a:stCxn id="69" idx="4"/>
            <a:endCxn id="74" idx="0"/>
          </p:cNvCxnSpPr>
          <p:nvPr/>
        </p:nvCxnSpPr>
        <p:spPr>
          <a:xfrm flipH="1">
            <a:off x="9908897" y="4786772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E80C32-C0B1-0894-9E92-600AFA69FFDE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>
            <a:off x="9071336" y="4339511"/>
            <a:ext cx="837561" cy="1042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4BB11-228E-C361-B06F-81C131CAAAC3}"/>
              </a:ext>
            </a:extLst>
          </p:cNvPr>
          <p:cNvCxnSpPr>
            <a:stCxn id="74" idx="2"/>
            <a:endCxn id="68" idx="0"/>
          </p:cNvCxnSpPr>
          <p:nvPr/>
        </p:nvCxnSpPr>
        <p:spPr>
          <a:xfrm>
            <a:off x="9908897" y="5967562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/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/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blipFill>
                <a:blip r:embed="rId11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/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/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blipFill>
                <a:blip r:embed="rId13"/>
                <a:stretch>
                  <a:fillRect l="-11538" t="-16000" r="-1923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/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blipFill>
                <a:blip r:embed="rId14"/>
                <a:stretch>
                  <a:fillRect l="-6452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/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/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727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258FE208-8A37-F514-02E1-9B43B4DCBA00}"/>
              </a:ext>
            </a:extLst>
          </p:cNvPr>
          <p:cNvCxnSpPr>
            <a:stCxn id="70" idx="6"/>
            <a:endCxn id="73" idx="1"/>
          </p:cNvCxnSpPr>
          <p:nvPr/>
        </p:nvCxnSpPr>
        <p:spPr>
          <a:xfrm flipV="1">
            <a:off x="9269044" y="2817253"/>
            <a:ext cx="1070066" cy="132455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12AFCDA-FAC8-F73F-547C-1A40E821D90F}"/>
              </a:ext>
            </a:extLst>
          </p:cNvPr>
          <p:cNvSpPr/>
          <p:nvPr/>
        </p:nvSpPr>
        <p:spPr>
          <a:xfrm>
            <a:off x="2090857" y="3429000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94EFED-1A08-3C1B-A31A-67CB8F9CB447}"/>
              </a:ext>
            </a:extLst>
          </p:cNvPr>
          <p:cNvSpPr txBox="1"/>
          <p:nvPr/>
        </p:nvSpPr>
        <p:spPr>
          <a:xfrm rot="5400000">
            <a:off x="2464907" y="3946419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352E359-1610-1D43-B291-BBAE30CC43D4}"/>
              </a:ext>
            </a:extLst>
          </p:cNvPr>
          <p:cNvSpPr/>
          <p:nvPr/>
        </p:nvSpPr>
        <p:spPr>
          <a:xfrm>
            <a:off x="10373446" y="3402498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85BAB9-2908-CE3E-3EDA-29A8895763CE}"/>
              </a:ext>
            </a:extLst>
          </p:cNvPr>
          <p:cNvSpPr txBox="1"/>
          <p:nvPr/>
        </p:nvSpPr>
        <p:spPr>
          <a:xfrm rot="5400000">
            <a:off x="10747496" y="393979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0500FA-951C-7102-8154-BDFD963ADC8A}"/>
              </a:ext>
            </a:extLst>
          </p:cNvPr>
          <p:cNvCxnSpPr>
            <a:stCxn id="95" idx="1"/>
            <a:endCxn id="70" idx="6"/>
          </p:cNvCxnSpPr>
          <p:nvPr/>
        </p:nvCxnSpPr>
        <p:spPr>
          <a:xfrm flipH="1">
            <a:off x="9269044" y="4137994"/>
            <a:ext cx="1104402" cy="3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469460A-6FEF-0DA5-47A4-3F9C91D7B204}"/>
              </a:ext>
            </a:extLst>
          </p:cNvPr>
          <p:cNvSpPr/>
          <p:nvPr/>
        </p:nvSpPr>
        <p:spPr>
          <a:xfrm>
            <a:off x="5660553" y="193985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6D13D7-AE69-B8B5-C6DD-883AA432D589}"/>
              </a:ext>
            </a:extLst>
          </p:cNvPr>
          <p:cNvSpPr/>
          <p:nvPr/>
        </p:nvSpPr>
        <p:spPr>
          <a:xfrm>
            <a:off x="5660553" y="629848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A420D7-63E6-BAFD-5DB7-D33DC0E5FF22}"/>
              </a:ext>
            </a:extLst>
          </p:cNvPr>
          <p:cNvSpPr/>
          <p:nvPr/>
        </p:nvSpPr>
        <p:spPr>
          <a:xfrm>
            <a:off x="6816891" y="437391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04833B4-D599-1CB9-5EB9-3B97B5A7D115}"/>
              </a:ext>
            </a:extLst>
          </p:cNvPr>
          <p:cNvSpPr/>
          <p:nvPr/>
        </p:nvSpPr>
        <p:spPr>
          <a:xfrm>
            <a:off x="4554637" y="467578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786E592-5E09-9759-62E7-4DC678C76FC6}"/>
              </a:ext>
            </a:extLst>
          </p:cNvPr>
          <p:cNvSpPr/>
          <p:nvPr/>
        </p:nvSpPr>
        <p:spPr>
          <a:xfrm>
            <a:off x="6816891" y="3473930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03C218-EFAE-4861-B59E-7D82C815951F}"/>
              </a:ext>
            </a:extLst>
          </p:cNvPr>
          <p:cNvSpPr/>
          <p:nvPr/>
        </p:nvSpPr>
        <p:spPr>
          <a:xfrm>
            <a:off x="4554637" y="397088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163C3A6-FE3F-9CC6-5F46-CC8EC8EE940A}"/>
              </a:ext>
            </a:extLst>
          </p:cNvPr>
          <p:cNvSpPr/>
          <p:nvPr/>
        </p:nvSpPr>
        <p:spPr>
          <a:xfrm>
            <a:off x="6546888" y="2506908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A99D5D3-6A8E-55D2-20E4-FC6FE79BC8D8}"/>
              </a:ext>
            </a:extLst>
          </p:cNvPr>
          <p:cNvSpPr/>
          <p:nvPr/>
        </p:nvSpPr>
        <p:spPr>
          <a:xfrm>
            <a:off x="5390550" y="5483579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DDE9E0-8213-63C6-9D7A-927A12E150F5}"/>
              </a:ext>
            </a:extLst>
          </p:cNvPr>
          <p:cNvCxnSpPr>
            <a:cxnSpLocks/>
            <a:stCxn id="124" idx="4"/>
            <a:endCxn id="151" idx="0"/>
          </p:cNvCxnSpPr>
          <p:nvPr/>
        </p:nvCxnSpPr>
        <p:spPr>
          <a:xfrm>
            <a:off x="5858261" y="2335268"/>
            <a:ext cx="0" cy="1638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77D8F5-30AC-6766-75D5-726AF8B8D899}"/>
              </a:ext>
            </a:extLst>
          </p:cNvPr>
          <p:cNvCxnSpPr>
            <a:stCxn id="124" idx="5"/>
            <a:endCxn id="130" idx="0"/>
          </p:cNvCxnSpPr>
          <p:nvPr/>
        </p:nvCxnSpPr>
        <p:spPr>
          <a:xfrm>
            <a:off x="5998062" y="2277361"/>
            <a:ext cx="1016537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CA7C21E-76BF-2A2E-2917-FA34CD97DCA6}"/>
              </a:ext>
            </a:extLst>
          </p:cNvPr>
          <p:cNvCxnSpPr>
            <a:stCxn id="129" idx="4"/>
            <a:endCxn id="127" idx="0"/>
          </p:cNvCxnSpPr>
          <p:nvPr/>
        </p:nvCxnSpPr>
        <p:spPr>
          <a:xfrm>
            <a:off x="4752345" y="4366302"/>
            <a:ext cx="0" cy="309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E56D29-AB8C-D4A5-65AD-67885D2F9AF9}"/>
              </a:ext>
            </a:extLst>
          </p:cNvPr>
          <p:cNvCxnSpPr>
            <a:stCxn id="130" idx="2"/>
            <a:endCxn id="128" idx="0"/>
          </p:cNvCxnSpPr>
          <p:nvPr/>
        </p:nvCxnSpPr>
        <p:spPr>
          <a:xfrm>
            <a:off x="7014599" y="3092720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1CCA2A-52DC-8F9B-5A64-15542B2C59F4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7014599" y="3869346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52D5B1-A335-7DDD-405F-5D42C8AF0733}"/>
              </a:ext>
            </a:extLst>
          </p:cNvPr>
          <p:cNvCxnSpPr>
            <a:stCxn id="126" idx="4"/>
            <a:endCxn id="131" idx="0"/>
          </p:cNvCxnSpPr>
          <p:nvPr/>
        </p:nvCxnSpPr>
        <p:spPr>
          <a:xfrm flipH="1">
            <a:off x="5858261" y="4769333"/>
            <a:ext cx="1156338" cy="7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9E43E8-3EF5-83CB-7D1C-D78B606B6BA9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4752345" y="5071197"/>
            <a:ext cx="1105916" cy="41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BE01B5-1E64-5E44-D22E-C4875A3EB206}"/>
              </a:ext>
            </a:extLst>
          </p:cNvPr>
          <p:cNvCxnSpPr>
            <a:stCxn id="131" idx="2"/>
            <a:endCxn id="125" idx="0"/>
          </p:cNvCxnSpPr>
          <p:nvPr/>
        </p:nvCxnSpPr>
        <p:spPr>
          <a:xfrm>
            <a:off x="5858261" y="6069391"/>
            <a:ext cx="0" cy="22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/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/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blipFill>
                <a:blip r:embed="rId1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/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blipFill>
                <a:blip r:embed="rId1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/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blipFill>
                <a:blip r:embed="rId20"/>
                <a:stretch>
                  <a:fillRect l="-11538" t="-20000" r="-3846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/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blipFill>
                <a:blip r:embed="rId21"/>
                <a:stretch>
                  <a:fillRect l="-6557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/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blipFill>
                <a:blip r:embed="rId2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/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blipFill>
                <a:blip r:embed="rId23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/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DD54C2C8-7573-8C75-3D7F-A8C23835C37E}"/>
              </a:ext>
            </a:extLst>
          </p:cNvPr>
          <p:cNvCxnSpPr>
            <a:stCxn id="127" idx="6"/>
            <a:endCxn id="130" idx="1"/>
          </p:cNvCxnSpPr>
          <p:nvPr/>
        </p:nvCxnSpPr>
        <p:spPr>
          <a:xfrm flipV="1">
            <a:off x="4950053" y="2799814"/>
            <a:ext cx="1596835" cy="2073675"/>
          </a:xfrm>
          <a:prstGeom prst="curvedConnector3">
            <a:avLst>
              <a:gd name="adj1" fmla="val 27593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EF40CF-A821-85B7-2AE2-FEB04D09EC68}"/>
              </a:ext>
            </a:extLst>
          </p:cNvPr>
          <p:cNvSpPr/>
          <p:nvPr/>
        </p:nvSpPr>
        <p:spPr>
          <a:xfrm>
            <a:off x="6546888" y="3432315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11F0EB-1400-25EF-6DCD-EA5EE1AEFBAB}"/>
              </a:ext>
            </a:extLst>
          </p:cNvPr>
          <p:cNvSpPr txBox="1"/>
          <p:nvPr/>
        </p:nvSpPr>
        <p:spPr>
          <a:xfrm rot="5400000">
            <a:off x="6920938" y="394973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0B5C504-2C63-D62C-1EE2-2DC1F7E907D4}"/>
              </a:ext>
            </a:extLst>
          </p:cNvPr>
          <p:cNvSpPr/>
          <p:nvPr/>
        </p:nvSpPr>
        <p:spPr>
          <a:xfrm>
            <a:off x="5660553" y="397358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/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blipFill>
                <a:blip r:embed="rId25"/>
                <a:stretch>
                  <a:fillRect l="-33333" r="-33333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F81C4F-268D-B5A1-ADEB-8F40A2C8563A}"/>
              </a:ext>
            </a:extLst>
          </p:cNvPr>
          <p:cNvCxnSpPr>
            <a:stCxn id="149" idx="1"/>
            <a:endCxn id="151" idx="6"/>
          </p:cNvCxnSpPr>
          <p:nvPr/>
        </p:nvCxnSpPr>
        <p:spPr>
          <a:xfrm flipH="1">
            <a:off x="6055969" y="4167811"/>
            <a:ext cx="490919" cy="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6B6A29C-AB60-31E5-20BB-0E596259FFFA}"/>
              </a:ext>
            </a:extLst>
          </p:cNvPr>
          <p:cNvCxnSpPr>
            <a:stCxn id="151" idx="2"/>
            <a:endCxn id="129" idx="6"/>
          </p:cNvCxnSpPr>
          <p:nvPr/>
        </p:nvCxnSpPr>
        <p:spPr>
          <a:xfrm flipH="1" flipV="1">
            <a:off x="4950053" y="4168594"/>
            <a:ext cx="710500" cy="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4C3D92A-079F-BF2F-73F4-40320A0EE8D4}"/>
              </a:ext>
            </a:extLst>
          </p:cNvPr>
          <p:cNvCxnSpPr/>
          <p:nvPr/>
        </p:nvCxnSpPr>
        <p:spPr>
          <a:xfrm>
            <a:off x="4055165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53FD737-55A7-E5A2-7389-74463FA3A56F}"/>
              </a:ext>
            </a:extLst>
          </p:cNvPr>
          <p:cNvCxnSpPr/>
          <p:nvPr/>
        </p:nvCxnSpPr>
        <p:spPr>
          <a:xfrm>
            <a:off x="8262722" y="1444489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51F35C7-2275-9417-F6E9-0B1E77BC12CE}"/>
              </a:ext>
            </a:extLst>
          </p:cNvPr>
          <p:cNvSpPr txBox="1"/>
          <p:nvPr/>
        </p:nvSpPr>
        <p:spPr>
          <a:xfrm>
            <a:off x="692342" y="1063487"/>
            <a:ext cx="25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2EFCAB-05CB-C53D-4B61-9EC80480B6DE}"/>
              </a:ext>
            </a:extLst>
          </p:cNvPr>
          <p:cNvSpPr txBox="1"/>
          <p:nvPr/>
        </p:nvSpPr>
        <p:spPr>
          <a:xfrm>
            <a:off x="8378692" y="1050239"/>
            <a:ext cx="38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TRY2 – Matrix Mul + cnn + upsampling: Same goal as TRY1</a:t>
            </a:r>
          </a:p>
        </p:txBody>
      </p:sp>
    </p:spTree>
    <p:extLst>
      <p:ext uri="{BB962C8B-B14F-4D97-AF65-F5344CB8AC3E}">
        <p14:creationId xmlns:p14="http://schemas.microsoft.com/office/powerpoint/2010/main" val="3859666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073-1AF5-F90D-141E-91671CBD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Prior definition over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ADBD-DFD2-D8FA-A748-90F3CC76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3802273"/>
            <a:ext cx="3949700" cy="307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7C912-AA4F-47A2-BE5D-4A42D84FB2AC}"/>
              </a:ext>
            </a:extLst>
          </p:cNvPr>
          <p:cNvSpPr txBox="1"/>
          <p:nvPr/>
        </p:nvSpPr>
        <p:spPr>
          <a:xfrm>
            <a:off x="548640" y="1597152"/>
            <a:ext cx="517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So far it is working by setting up the wights in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Not sure how healthy would be to do that </a:t>
            </a:r>
            <a:br>
              <a:rPr lang="en-DK" dirty="0"/>
            </a:br>
            <a:r>
              <a:rPr lang="en-DK" dirty="0"/>
              <a:t>(risk of exploding gradients?)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65507-3134-4FA4-7B53-868D8E8DCD9A}"/>
              </a:ext>
            </a:extLst>
          </p:cNvPr>
          <p:cNvSpPr txBox="1"/>
          <p:nvPr/>
        </p:nvSpPr>
        <p:spPr>
          <a:xfrm>
            <a:off x="999744" y="2797481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Trying normal distributions: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86F0-F9B1-3C34-CC43-FB5F87094B15}"/>
              </a:ext>
            </a:extLst>
          </p:cNvPr>
          <p:cNvSpPr txBox="1"/>
          <p:nvPr/>
        </p:nvSpPr>
        <p:spPr>
          <a:xfrm>
            <a:off x="1109472" y="3340608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1e-3) and N(0, 1e-4):</a:t>
            </a:r>
            <a:br>
              <a:rPr lang="en-DK" b="1" dirty="0"/>
            </a:br>
            <a:br>
              <a:rPr lang="en-DK" b="1" dirty="0"/>
            </a:br>
            <a:r>
              <a:rPr lang="en-DK" b="1" dirty="0"/>
              <a:t>Colapse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0DA13-BCA6-5C3F-CCFC-4278C6448038}"/>
              </a:ext>
            </a:extLst>
          </p:cNvPr>
          <p:cNvSpPr txBox="1"/>
          <p:nvPr/>
        </p:nvSpPr>
        <p:spPr>
          <a:xfrm>
            <a:off x="5407152" y="3340608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4A82A-550F-E089-492B-D0813C381FD8}"/>
              </a:ext>
            </a:extLst>
          </p:cNvPr>
          <p:cNvSpPr txBox="1"/>
          <p:nvPr/>
        </p:nvSpPr>
        <p:spPr>
          <a:xfrm>
            <a:off x="9046464" y="3358896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FE09-70CA-2C0A-3949-6C36ADC15E7C}"/>
              </a:ext>
            </a:extLst>
          </p:cNvPr>
          <p:cNvSpPr txBox="1"/>
          <p:nvPr/>
        </p:nvSpPr>
        <p:spPr>
          <a:xfrm>
            <a:off x="8887968" y="392582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WORKS!!!</a:t>
            </a:r>
          </a:p>
        </p:txBody>
      </p:sp>
    </p:spTree>
    <p:extLst>
      <p:ext uri="{BB962C8B-B14F-4D97-AF65-F5344CB8AC3E}">
        <p14:creationId xmlns:p14="http://schemas.microsoft.com/office/powerpoint/2010/main" val="1320740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D9335F40-26C8-45B4-3948-B32EED4A3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037" y="1281912"/>
            <a:ext cx="2730284" cy="3144882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05C3FAD7-6B99-554A-19B0-9A4577C3D262}"/>
              </a:ext>
            </a:extLst>
          </p:cNvPr>
          <p:cNvGrpSpPr/>
          <p:nvPr/>
        </p:nvGrpSpPr>
        <p:grpSpPr>
          <a:xfrm>
            <a:off x="6947948" y="520105"/>
            <a:ext cx="4842317" cy="3639632"/>
            <a:chOff x="4591878" y="795615"/>
            <a:chExt cx="6854460" cy="530887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D7AFE368-2F4D-2EF2-EB8B-6828263E3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01209" y="795615"/>
              <a:ext cx="6658941" cy="5266769"/>
            </a:xfrm>
            <a:prstGeom prst="rect">
              <a:avLst/>
            </a:prstGeom>
          </p:spPr>
        </p:pic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AD578105-D141-83EB-52F1-E755A902DF78}"/>
                </a:ext>
              </a:extLst>
            </p:cNvPr>
            <p:cNvSpPr/>
            <p:nvPr/>
          </p:nvSpPr>
          <p:spPr>
            <a:xfrm>
              <a:off x="4591878" y="1311965"/>
              <a:ext cx="1040465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7413107-AFBA-A5B8-E9B3-1F5000A2715B}"/>
                </a:ext>
              </a:extLst>
            </p:cNvPr>
            <p:cNvSpPr/>
            <p:nvPr/>
          </p:nvSpPr>
          <p:spPr>
            <a:xfrm>
              <a:off x="10084677" y="1282794"/>
              <a:ext cx="1361661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0E00D08C-2C91-B320-5E46-99E972CCA969}"/>
                </a:ext>
              </a:extLst>
            </p:cNvPr>
            <p:cNvSpPr/>
            <p:nvPr/>
          </p:nvSpPr>
          <p:spPr>
            <a:xfrm>
              <a:off x="8255665" y="1290059"/>
              <a:ext cx="860904" cy="4750419"/>
            </a:xfrm>
            <a:prstGeom prst="roundRect">
              <a:avLst/>
            </a:prstGeom>
            <a:solidFill>
              <a:srgbClr val="00D5CE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DFC43D67-3DFD-751A-CF41-4D8D3F7E0A3D}"/>
                </a:ext>
              </a:extLst>
            </p:cNvPr>
            <p:cNvSpPr/>
            <p:nvPr/>
          </p:nvSpPr>
          <p:spPr>
            <a:xfrm>
              <a:off x="6423667" y="1341875"/>
              <a:ext cx="169157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BFF61191-33B0-21C1-9254-48C266259DBF}"/>
                </a:ext>
              </a:extLst>
            </p:cNvPr>
            <p:cNvSpPr/>
            <p:nvPr/>
          </p:nvSpPr>
          <p:spPr>
            <a:xfrm>
              <a:off x="5632343" y="1347971"/>
              <a:ext cx="773447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844798FC-B9F9-E59F-6883-00B43FA60DE9}"/>
                </a:ext>
              </a:extLst>
            </p:cNvPr>
            <p:cNvSpPr/>
            <p:nvPr/>
          </p:nvSpPr>
          <p:spPr>
            <a:xfrm>
              <a:off x="6600451" y="1354067"/>
              <a:ext cx="667676" cy="4750419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4818682F-F52A-BE19-761B-607C3A8B5A06}"/>
                </a:ext>
              </a:extLst>
            </p:cNvPr>
            <p:cNvSpPr/>
            <p:nvPr/>
          </p:nvSpPr>
          <p:spPr>
            <a:xfrm>
              <a:off x="7283203" y="1332731"/>
              <a:ext cx="934405" cy="4750419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 dirty="0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B3239F09-BE12-650E-7999-A26340368EB2}"/>
                </a:ext>
              </a:extLst>
            </p:cNvPr>
            <p:cNvSpPr/>
            <p:nvPr/>
          </p:nvSpPr>
          <p:spPr>
            <a:xfrm>
              <a:off x="9135196" y="1336046"/>
              <a:ext cx="949481" cy="4750419"/>
            </a:xfrm>
            <a:prstGeom prst="roundRect">
              <a:avLst/>
            </a:prstGeom>
            <a:solidFill>
              <a:srgbClr val="FFFF00">
                <a:alpha val="25098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70938D88-80CA-2204-E9E5-AEA91B0479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51" y="1147670"/>
            <a:ext cx="2870816" cy="3975597"/>
          </a:xfrm>
          <a:prstGeom prst="rect">
            <a:avLst/>
          </a:prstGeom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28F7E14-3AD1-B1D8-E2F2-978F2942B0CE}"/>
              </a:ext>
            </a:extLst>
          </p:cNvPr>
          <p:cNvCxnSpPr/>
          <p:nvPr/>
        </p:nvCxnSpPr>
        <p:spPr>
          <a:xfrm>
            <a:off x="3200400" y="526773"/>
            <a:ext cx="0" cy="4681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6C04099-5EEF-3810-1E6B-A7C7219EFC93}"/>
              </a:ext>
            </a:extLst>
          </p:cNvPr>
          <p:cNvCxnSpPr/>
          <p:nvPr/>
        </p:nvCxnSpPr>
        <p:spPr>
          <a:xfrm>
            <a:off x="6672463" y="540027"/>
            <a:ext cx="0" cy="468133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528BE04E-AAEA-6A24-E0AF-F291409FB766}"/>
              </a:ext>
            </a:extLst>
          </p:cNvPr>
          <p:cNvSpPr/>
          <p:nvPr/>
        </p:nvSpPr>
        <p:spPr>
          <a:xfrm>
            <a:off x="7150090" y="4282161"/>
            <a:ext cx="307147" cy="202709"/>
          </a:xfrm>
          <a:prstGeom prst="roundRect">
            <a:avLst/>
          </a:prstGeom>
          <a:solidFill>
            <a:srgbClr val="00D5CE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6FE09AB4-E0FF-13DC-DD08-D0471D99095A}"/>
              </a:ext>
            </a:extLst>
          </p:cNvPr>
          <p:cNvSpPr/>
          <p:nvPr/>
        </p:nvSpPr>
        <p:spPr>
          <a:xfrm>
            <a:off x="7150090" y="4621697"/>
            <a:ext cx="307141" cy="202710"/>
          </a:xfrm>
          <a:prstGeom prst="roundRect">
            <a:avLst/>
          </a:pr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5558F504-A890-1D04-8ED4-E508DF161BDF}"/>
              </a:ext>
            </a:extLst>
          </p:cNvPr>
          <p:cNvSpPr/>
          <p:nvPr/>
        </p:nvSpPr>
        <p:spPr>
          <a:xfrm>
            <a:off x="7150090" y="4939747"/>
            <a:ext cx="307138" cy="202709"/>
          </a:xfrm>
          <a:prstGeom prst="roundRect">
            <a:avLst/>
          </a:prstGeom>
          <a:solidFill>
            <a:srgbClr val="FFFF00">
              <a:alpha val="25098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02E9002-2743-B8DA-513D-630479A39A66}"/>
              </a:ext>
            </a:extLst>
          </p:cNvPr>
          <p:cNvSpPr txBox="1"/>
          <p:nvPr/>
        </p:nvSpPr>
        <p:spPr>
          <a:xfrm>
            <a:off x="298174" y="327991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PGM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879C91-C9ED-313E-6B66-529026CC9907}"/>
              </a:ext>
            </a:extLst>
          </p:cNvPr>
          <p:cNvSpPr txBox="1"/>
          <p:nvPr/>
        </p:nvSpPr>
        <p:spPr>
          <a:xfrm>
            <a:off x="3561518" y="321367"/>
            <a:ext cx="24251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Real Alignment / Ground Truth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FE269B-A960-1EBE-C5FC-6CE4BF10E0F6}"/>
              </a:ext>
            </a:extLst>
          </p:cNvPr>
          <p:cNvSpPr txBox="1"/>
          <p:nvPr/>
        </p:nvSpPr>
        <p:spPr>
          <a:xfrm>
            <a:off x="7464289" y="4202649"/>
            <a:ext cx="22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Done it successfully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467081D-8EA3-5856-1C55-C01DE3A5AE52}"/>
              </a:ext>
            </a:extLst>
          </p:cNvPr>
          <p:cNvSpPr txBox="1"/>
          <p:nvPr/>
        </p:nvSpPr>
        <p:spPr>
          <a:xfrm>
            <a:off x="7467604" y="4543890"/>
            <a:ext cx="22363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Almost Done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B6294A2-07BE-1DF5-7AA6-F185B21EF481}"/>
              </a:ext>
            </a:extLst>
          </p:cNvPr>
          <p:cNvSpPr txBox="1"/>
          <p:nvPr/>
        </p:nvSpPr>
        <p:spPr>
          <a:xfrm>
            <a:off x="7480858" y="4885131"/>
            <a:ext cx="2448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1600" dirty="0"/>
              <a:t>Try to fill the big gaps, but local minima limit shifting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13449E0-9967-E854-C72E-D5C65BE46D51}"/>
              </a:ext>
            </a:extLst>
          </p:cNvPr>
          <p:cNvSpPr txBox="1"/>
          <p:nvPr/>
        </p:nvSpPr>
        <p:spPr>
          <a:xfrm>
            <a:off x="7123035" y="294860"/>
            <a:ext cx="2425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WHAT WE GOT!!!</a:t>
            </a:r>
          </a:p>
        </p:txBody>
      </p:sp>
    </p:spTree>
    <p:extLst>
      <p:ext uri="{BB962C8B-B14F-4D97-AF65-F5344CB8AC3E}">
        <p14:creationId xmlns:p14="http://schemas.microsoft.com/office/powerpoint/2010/main" val="97694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5423E3-5B50-08ED-3CA1-376CBC0B6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50" y="241300"/>
            <a:ext cx="2425700" cy="637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234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7469460A-6FEF-0DA5-47A4-3F9C91D7B204}"/>
              </a:ext>
            </a:extLst>
          </p:cNvPr>
          <p:cNvSpPr/>
          <p:nvPr/>
        </p:nvSpPr>
        <p:spPr>
          <a:xfrm>
            <a:off x="2788143" y="193985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6D13D7-AE69-B8B5-C6DD-883AA432D589}"/>
              </a:ext>
            </a:extLst>
          </p:cNvPr>
          <p:cNvSpPr/>
          <p:nvPr/>
        </p:nvSpPr>
        <p:spPr>
          <a:xfrm>
            <a:off x="2788143" y="629848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A420D7-63E6-BAFD-5DB7-D33DC0E5FF22}"/>
              </a:ext>
            </a:extLst>
          </p:cNvPr>
          <p:cNvSpPr/>
          <p:nvPr/>
        </p:nvSpPr>
        <p:spPr>
          <a:xfrm>
            <a:off x="3944481" y="437391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04833B4-D599-1CB9-5EB9-3B97B5A7D115}"/>
              </a:ext>
            </a:extLst>
          </p:cNvPr>
          <p:cNvSpPr/>
          <p:nvPr/>
        </p:nvSpPr>
        <p:spPr>
          <a:xfrm>
            <a:off x="1682227" y="467578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786E592-5E09-9759-62E7-4DC678C76FC6}"/>
              </a:ext>
            </a:extLst>
          </p:cNvPr>
          <p:cNvSpPr/>
          <p:nvPr/>
        </p:nvSpPr>
        <p:spPr>
          <a:xfrm>
            <a:off x="3944481" y="3473930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03C218-EFAE-4861-B59E-7D82C815951F}"/>
              </a:ext>
            </a:extLst>
          </p:cNvPr>
          <p:cNvSpPr/>
          <p:nvPr/>
        </p:nvSpPr>
        <p:spPr>
          <a:xfrm>
            <a:off x="1682227" y="397088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163C3A6-FE3F-9CC6-5F46-CC8EC8EE940A}"/>
              </a:ext>
            </a:extLst>
          </p:cNvPr>
          <p:cNvSpPr/>
          <p:nvPr/>
        </p:nvSpPr>
        <p:spPr>
          <a:xfrm>
            <a:off x="3674478" y="2506908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A99D5D3-6A8E-55D2-20E4-FC6FE79BC8D8}"/>
              </a:ext>
            </a:extLst>
          </p:cNvPr>
          <p:cNvSpPr/>
          <p:nvPr/>
        </p:nvSpPr>
        <p:spPr>
          <a:xfrm>
            <a:off x="2518140" y="5483579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DDE9E0-8213-63C6-9D7A-927A12E150F5}"/>
              </a:ext>
            </a:extLst>
          </p:cNvPr>
          <p:cNvCxnSpPr>
            <a:cxnSpLocks/>
            <a:stCxn id="124" idx="4"/>
            <a:endCxn id="151" idx="0"/>
          </p:cNvCxnSpPr>
          <p:nvPr/>
        </p:nvCxnSpPr>
        <p:spPr>
          <a:xfrm>
            <a:off x="2985851" y="2335268"/>
            <a:ext cx="0" cy="1638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77D8F5-30AC-6766-75D5-726AF8B8D899}"/>
              </a:ext>
            </a:extLst>
          </p:cNvPr>
          <p:cNvCxnSpPr>
            <a:stCxn id="124" idx="5"/>
            <a:endCxn id="130" idx="0"/>
          </p:cNvCxnSpPr>
          <p:nvPr/>
        </p:nvCxnSpPr>
        <p:spPr>
          <a:xfrm>
            <a:off x="3125652" y="2277361"/>
            <a:ext cx="1016537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CA7C21E-76BF-2A2E-2917-FA34CD97DCA6}"/>
              </a:ext>
            </a:extLst>
          </p:cNvPr>
          <p:cNvCxnSpPr>
            <a:stCxn id="129" idx="4"/>
            <a:endCxn id="127" idx="0"/>
          </p:cNvCxnSpPr>
          <p:nvPr/>
        </p:nvCxnSpPr>
        <p:spPr>
          <a:xfrm>
            <a:off x="1879935" y="4366302"/>
            <a:ext cx="0" cy="309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E56D29-AB8C-D4A5-65AD-67885D2F9AF9}"/>
              </a:ext>
            </a:extLst>
          </p:cNvPr>
          <p:cNvCxnSpPr>
            <a:stCxn id="130" idx="2"/>
            <a:endCxn id="128" idx="0"/>
          </p:cNvCxnSpPr>
          <p:nvPr/>
        </p:nvCxnSpPr>
        <p:spPr>
          <a:xfrm>
            <a:off x="4142189" y="3092720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1CCA2A-52DC-8F9B-5A64-15542B2C59F4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4142189" y="3869346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52D5B1-A335-7DDD-405F-5D42C8AF0733}"/>
              </a:ext>
            </a:extLst>
          </p:cNvPr>
          <p:cNvCxnSpPr>
            <a:stCxn id="126" idx="4"/>
            <a:endCxn id="131" idx="0"/>
          </p:cNvCxnSpPr>
          <p:nvPr/>
        </p:nvCxnSpPr>
        <p:spPr>
          <a:xfrm flipH="1">
            <a:off x="2985851" y="4769333"/>
            <a:ext cx="1156338" cy="7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9E43E8-3EF5-83CB-7D1C-D78B606B6BA9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1879935" y="5071197"/>
            <a:ext cx="1105916" cy="41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BE01B5-1E64-5E44-D22E-C4875A3EB206}"/>
              </a:ext>
            </a:extLst>
          </p:cNvPr>
          <p:cNvCxnSpPr>
            <a:stCxn id="131" idx="2"/>
            <a:endCxn id="125" idx="0"/>
          </p:cNvCxnSpPr>
          <p:nvPr/>
        </p:nvCxnSpPr>
        <p:spPr>
          <a:xfrm>
            <a:off x="2985851" y="6069391"/>
            <a:ext cx="0" cy="22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/>
              <p:nvPr/>
            </p:nvSpPr>
            <p:spPr>
              <a:xfrm>
                <a:off x="2889220" y="196060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220" y="1960606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/>
              <p:nvPr/>
            </p:nvSpPr>
            <p:spPr>
              <a:xfrm>
                <a:off x="2894190" y="63278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4190" y="6327873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/>
              <p:nvPr/>
            </p:nvSpPr>
            <p:spPr>
              <a:xfrm>
                <a:off x="4050528" y="443312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0528" y="4433125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/>
              <p:nvPr/>
            </p:nvSpPr>
            <p:spPr>
              <a:xfrm>
                <a:off x="2702152" y="5635311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152" y="5635311"/>
                <a:ext cx="644344" cy="299184"/>
              </a:xfrm>
              <a:prstGeom prst="rect">
                <a:avLst/>
              </a:prstGeom>
              <a:blipFill>
                <a:blip r:embed="rId5"/>
                <a:stretch>
                  <a:fillRect l="-11538" t="-20000" r="-1923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/>
              <p:nvPr/>
            </p:nvSpPr>
            <p:spPr>
              <a:xfrm>
                <a:off x="3834559" y="2647753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4559" y="2647753"/>
                <a:ext cx="775340" cy="304122"/>
              </a:xfrm>
              <a:prstGeom prst="rect">
                <a:avLst/>
              </a:prstGeom>
              <a:blipFill>
                <a:blip r:embed="rId6"/>
                <a:stretch>
                  <a:fillRect l="-4839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/>
              <p:nvPr/>
            </p:nvSpPr>
            <p:spPr>
              <a:xfrm>
                <a:off x="1749194" y="400897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9194" y="4008978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/>
              <p:nvPr/>
            </p:nvSpPr>
            <p:spPr>
              <a:xfrm>
                <a:off x="4008785" y="3508425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85" y="3508425"/>
                <a:ext cx="266803" cy="276999"/>
              </a:xfrm>
              <a:prstGeom prst="rect">
                <a:avLst/>
              </a:prstGeom>
              <a:blipFill>
                <a:blip r:embed="rId8"/>
                <a:stretch>
                  <a:fillRect l="-9091" r="-4545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/>
              <p:nvPr/>
            </p:nvSpPr>
            <p:spPr>
              <a:xfrm>
                <a:off x="1789461" y="469049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461" y="4690497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DD54C2C8-7573-8C75-3D7F-A8C23835C37E}"/>
              </a:ext>
            </a:extLst>
          </p:cNvPr>
          <p:cNvCxnSpPr>
            <a:stCxn id="127" idx="6"/>
            <a:endCxn id="130" idx="1"/>
          </p:cNvCxnSpPr>
          <p:nvPr/>
        </p:nvCxnSpPr>
        <p:spPr>
          <a:xfrm flipV="1">
            <a:off x="2077643" y="2799814"/>
            <a:ext cx="1596835" cy="2073675"/>
          </a:xfrm>
          <a:prstGeom prst="curvedConnector3">
            <a:avLst>
              <a:gd name="adj1" fmla="val 27593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EF40CF-A821-85B7-2AE2-FEB04D09EC68}"/>
              </a:ext>
            </a:extLst>
          </p:cNvPr>
          <p:cNvSpPr/>
          <p:nvPr/>
        </p:nvSpPr>
        <p:spPr>
          <a:xfrm>
            <a:off x="3674478" y="3432315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11F0EB-1400-25EF-6DCD-EA5EE1AEFBAB}"/>
              </a:ext>
            </a:extLst>
          </p:cNvPr>
          <p:cNvSpPr txBox="1"/>
          <p:nvPr/>
        </p:nvSpPr>
        <p:spPr>
          <a:xfrm rot="5400000">
            <a:off x="4090012" y="3995900"/>
            <a:ext cx="8390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sz="1200" dirty="0"/>
              <a:t>Pretrained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0B5C504-2C63-D62C-1EE2-2DC1F7E907D4}"/>
              </a:ext>
            </a:extLst>
          </p:cNvPr>
          <p:cNvSpPr/>
          <p:nvPr/>
        </p:nvSpPr>
        <p:spPr>
          <a:xfrm>
            <a:off x="2788143" y="397358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/>
              <p:nvPr/>
            </p:nvSpPr>
            <p:spPr>
              <a:xfrm>
                <a:off x="2865494" y="4027716"/>
                <a:ext cx="218200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494" y="4027716"/>
                <a:ext cx="218200" cy="277000"/>
              </a:xfrm>
              <a:prstGeom prst="rect">
                <a:avLst/>
              </a:prstGeom>
              <a:blipFill>
                <a:blip r:embed="rId10"/>
                <a:stretch>
                  <a:fillRect l="-33333" r="-33333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F81C4F-268D-B5A1-ADEB-8F40A2C8563A}"/>
              </a:ext>
            </a:extLst>
          </p:cNvPr>
          <p:cNvCxnSpPr>
            <a:stCxn id="149" idx="1"/>
            <a:endCxn id="151" idx="6"/>
          </p:cNvCxnSpPr>
          <p:nvPr/>
        </p:nvCxnSpPr>
        <p:spPr>
          <a:xfrm flipH="1">
            <a:off x="3183559" y="4167811"/>
            <a:ext cx="490919" cy="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6B6A29C-AB60-31E5-20BB-0E596259FFFA}"/>
              </a:ext>
            </a:extLst>
          </p:cNvPr>
          <p:cNvCxnSpPr>
            <a:stCxn id="151" idx="2"/>
            <a:endCxn id="129" idx="6"/>
          </p:cNvCxnSpPr>
          <p:nvPr/>
        </p:nvCxnSpPr>
        <p:spPr>
          <a:xfrm flipH="1" flipV="1">
            <a:off x="2077643" y="4168594"/>
            <a:ext cx="710500" cy="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64286F33-DD89-EEF4-04DE-CCB91F149A02}"/>
                  </a:ext>
                </a:extLst>
              </p:cNvPr>
              <p:cNvSpPr txBox="1"/>
              <p:nvPr/>
            </p:nvSpPr>
            <p:spPr>
              <a:xfrm>
                <a:off x="4718843" y="4521041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181" name="TextBox 1180">
                <a:extLst>
                  <a:ext uri="{FF2B5EF4-FFF2-40B4-BE49-F238E27FC236}">
                    <a16:creationId xmlns:a16="http://schemas.microsoft.com/office/drawing/2014/main" id="{64286F33-DD89-EEF4-04DE-CCB91F149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843" y="4521041"/>
                <a:ext cx="192617" cy="276999"/>
              </a:xfrm>
              <a:prstGeom prst="rect">
                <a:avLst/>
              </a:prstGeom>
              <a:blipFill>
                <a:blip r:embed="rId11"/>
                <a:stretch>
                  <a:fillRect l="-25000" r="-25000" b="-9091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04" name="Group 1203">
            <a:extLst>
              <a:ext uri="{FF2B5EF4-FFF2-40B4-BE49-F238E27FC236}">
                <a16:creationId xmlns:a16="http://schemas.microsoft.com/office/drawing/2014/main" id="{83634301-61CC-D0A8-E660-DA2CD6F253C2}"/>
              </a:ext>
            </a:extLst>
          </p:cNvPr>
          <p:cNvGrpSpPr/>
          <p:nvPr/>
        </p:nvGrpSpPr>
        <p:grpSpPr>
          <a:xfrm>
            <a:off x="6515470" y="2141298"/>
            <a:ext cx="5025763" cy="2933637"/>
            <a:chOff x="5610153" y="2137560"/>
            <a:chExt cx="5025763" cy="2933637"/>
          </a:xfrm>
        </p:grpSpPr>
        <p:grpSp>
          <p:nvGrpSpPr>
            <p:cNvPr id="1182" name="Group 1181">
              <a:extLst>
                <a:ext uri="{FF2B5EF4-FFF2-40B4-BE49-F238E27FC236}">
                  <a16:creationId xmlns:a16="http://schemas.microsoft.com/office/drawing/2014/main" id="{822BC226-4DA1-93C7-D95B-B14A45F5C1B2}"/>
                </a:ext>
              </a:extLst>
            </p:cNvPr>
            <p:cNvGrpSpPr/>
            <p:nvPr/>
          </p:nvGrpSpPr>
          <p:grpSpPr>
            <a:xfrm>
              <a:off x="5923267" y="2469130"/>
              <a:ext cx="3051098" cy="2221367"/>
              <a:chOff x="5879823" y="3053189"/>
              <a:chExt cx="3051098" cy="22213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0D70B365-4771-3B1E-F639-75E0F2B6D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956503" y="3369556"/>
                <a:ext cx="1625600" cy="1905000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6D49FE-0D4C-65E6-3FC4-02217425666C}"/>
                      </a:ext>
                    </a:extLst>
                  </p:cNvPr>
                  <p:cNvSpPr txBox="1"/>
                  <p:nvPr/>
                </p:nvSpPr>
                <p:spPr>
                  <a:xfrm>
                    <a:off x="5879823" y="3053189"/>
                    <a:ext cx="1568425" cy="276999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DK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𝑀𝐶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𝜗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DK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B6D49FE-0D4C-65E6-3FC4-022174256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79823" y="3053189"/>
                    <a:ext cx="1568425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5645" t="-8696" r="-6452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72" name="Group 1171">
                <a:extLst>
                  <a:ext uri="{FF2B5EF4-FFF2-40B4-BE49-F238E27FC236}">
                    <a16:creationId xmlns:a16="http://schemas.microsoft.com/office/drawing/2014/main" id="{043E170C-62B6-291B-ABBE-516BB17B2660}"/>
                  </a:ext>
                </a:extLst>
              </p:cNvPr>
              <p:cNvGrpSpPr/>
              <p:nvPr/>
            </p:nvGrpSpPr>
            <p:grpSpPr>
              <a:xfrm>
                <a:off x="7925540" y="3549453"/>
                <a:ext cx="1005381" cy="929689"/>
                <a:chOff x="8412073" y="3500602"/>
                <a:chExt cx="1005381" cy="929689"/>
              </a:xfrm>
            </p:grpSpPr>
            <p:grpSp>
              <p:nvGrpSpPr>
                <p:cNvPr id="1169" name="Group 1168">
                  <a:extLst>
                    <a:ext uri="{FF2B5EF4-FFF2-40B4-BE49-F238E27FC236}">
                      <a16:creationId xmlns:a16="http://schemas.microsoft.com/office/drawing/2014/main" id="{CE1007E9-767F-FCFF-AD55-FF1AFABC86E7}"/>
                    </a:ext>
                  </a:extLst>
                </p:cNvPr>
                <p:cNvGrpSpPr/>
                <p:nvPr/>
              </p:nvGrpSpPr>
              <p:grpSpPr>
                <a:xfrm>
                  <a:off x="8412073" y="3500602"/>
                  <a:ext cx="701069" cy="651561"/>
                  <a:chOff x="10809433" y="3752644"/>
                  <a:chExt cx="701069" cy="651561"/>
                </a:xfrm>
              </p:grpSpPr>
              <p:grpSp>
                <p:nvGrpSpPr>
                  <p:cNvPr id="1056" name="Group 1055">
                    <a:extLst>
                      <a:ext uri="{FF2B5EF4-FFF2-40B4-BE49-F238E27FC236}">
                        <a16:creationId xmlns:a16="http://schemas.microsoft.com/office/drawing/2014/main" id="{D258ED7D-9DC4-7D69-3E3D-4D66942543F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7526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57" name="Rectangle 1056">
                      <a:extLst>
                        <a:ext uri="{FF2B5EF4-FFF2-40B4-BE49-F238E27FC236}">
                          <a16:creationId xmlns:a16="http://schemas.microsoft.com/office/drawing/2014/main" id="{AED2CBA4-81C6-C79A-726E-B952DF24FC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8" name="Rectangle 1057">
                      <a:extLst>
                        <a:ext uri="{FF2B5EF4-FFF2-40B4-BE49-F238E27FC236}">
                          <a16:creationId xmlns:a16="http://schemas.microsoft.com/office/drawing/2014/main" id="{44428FFC-896F-1609-A32C-18861D7050D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9" name="Rectangle 1058">
                      <a:extLst>
                        <a:ext uri="{FF2B5EF4-FFF2-40B4-BE49-F238E27FC236}">
                          <a16:creationId xmlns:a16="http://schemas.microsoft.com/office/drawing/2014/main" id="{62075DCA-F768-B1A5-6261-FFCB25E062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0" name="Rectangle 1059">
                      <a:extLst>
                        <a:ext uri="{FF2B5EF4-FFF2-40B4-BE49-F238E27FC236}">
                          <a16:creationId xmlns:a16="http://schemas.microsoft.com/office/drawing/2014/main" id="{3808A097-9000-C2D8-19D8-2C534997A3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1" name="Rectangle 1060">
                      <a:extLst>
                        <a:ext uri="{FF2B5EF4-FFF2-40B4-BE49-F238E27FC236}">
                          <a16:creationId xmlns:a16="http://schemas.microsoft.com/office/drawing/2014/main" id="{860E4AE5-D07F-AF51-C1EC-36364308DC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2" name="Rectangle 1061">
                      <a:extLst>
                        <a:ext uri="{FF2B5EF4-FFF2-40B4-BE49-F238E27FC236}">
                          <a16:creationId xmlns:a16="http://schemas.microsoft.com/office/drawing/2014/main" id="{F7D10683-1687-3C08-80E8-75B4A248B73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63" name="Rectangle 1062">
                      <a:extLst>
                        <a:ext uri="{FF2B5EF4-FFF2-40B4-BE49-F238E27FC236}">
                          <a16:creationId xmlns:a16="http://schemas.microsoft.com/office/drawing/2014/main" id="{57E8A24E-6C48-D2BC-C309-239A8FB3A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64" name="Group 1063">
                    <a:extLst>
                      <a:ext uri="{FF2B5EF4-FFF2-40B4-BE49-F238E27FC236}">
                        <a16:creationId xmlns:a16="http://schemas.microsoft.com/office/drawing/2014/main" id="{49455287-F837-1E17-E2A7-C22FB3C8202A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8478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65" name="Rectangle 1064">
                      <a:extLst>
                        <a:ext uri="{FF2B5EF4-FFF2-40B4-BE49-F238E27FC236}">
                          <a16:creationId xmlns:a16="http://schemas.microsoft.com/office/drawing/2014/main" id="{263A72AD-A2DD-A619-A05B-2F4A60311B7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6" name="Rectangle 1065">
                      <a:extLst>
                        <a:ext uri="{FF2B5EF4-FFF2-40B4-BE49-F238E27FC236}">
                          <a16:creationId xmlns:a16="http://schemas.microsoft.com/office/drawing/2014/main" id="{C87ED3D5-EDF2-19F8-CC20-A74CF1DC45F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7" name="Rectangle 1066">
                      <a:extLst>
                        <a:ext uri="{FF2B5EF4-FFF2-40B4-BE49-F238E27FC236}">
                          <a16:creationId xmlns:a16="http://schemas.microsoft.com/office/drawing/2014/main" id="{F8719CAF-3B36-FBE8-D087-D1F6E4E03D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8" name="Rectangle 1067">
                      <a:extLst>
                        <a:ext uri="{FF2B5EF4-FFF2-40B4-BE49-F238E27FC236}">
                          <a16:creationId xmlns:a16="http://schemas.microsoft.com/office/drawing/2014/main" id="{9C87E555-AEE0-68F4-8875-6D20CED0FF0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69" name="Rectangle 1068">
                      <a:extLst>
                        <a:ext uri="{FF2B5EF4-FFF2-40B4-BE49-F238E27FC236}">
                          <a16:creationId xmlns:a16="http://schemas.microsoft.com/office/drawing/2014/main" id="{22B5EB36-06D9-7A69-BCCA-E05D02273F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0" name="Rectangle 1069">
                      <a:extLst>
                        <a:ext uri="{FF2B5EF4-FFF2-40B4-BE49-F238E27FC236}">
                          <a16:creationId xmlns:a16="http://schemas.microsoft.com/office/drawing/2014/main" id="{FDAB3414-600A-B16C-3171-AF7CE32A016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71" name="Rectangle 1070">
                      <a:extLst>
                        <a:ext uri="{FF2B5EF4-FFF2-40B4-BE49-F238E27FC236}">
                          <a16:creationId xmlns:a16="http://schemas.microsoft.com/office/drawing/2014/main" id="{0292D764-609D-E55B-9E0C-564420AD3A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72" name="Group 1071">
                    <a:extLst>
                      <a:ext uri="{FF2B5EF4-FFF2-40B4-BE49-F238E27FC236}">
                        <a16:creationId xmlns:a16="http://schemas.microsoft.com/office/drawing/2014/main" id="{46DA425F-D9FC-B4F5-964E-222CF94CC86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39431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73" name="Rectangle 1072">
                      <a:extLst>
                        <a:ext uri="{FF2B5EF4-FFF2-40B4-BE49-F238E27FC236}">
                          <a16:creationId xmlns:a16="http://schemas.microsoft.com/office/drawing/2014/main" id="{02505BAB-9169-2A82-8DA8-DA90434C1E5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4" name="Rectangle 1073">
                      <a:extLst>
                        <a:ext uri="{FF2B5EF4-FFF2-40B4-BE49-F238E27FC236}">
                          <a16:creationId xmlns:a16="http://schemas.microsoft.com/office/drawing/2014/main" id="{E33B892C-7508-F876-A36C-C87AE0C504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5" name="Rectangle 1074">
                      <a:extLst>
                        <a:ext uri="{FF2B5EF4-FFF2-40B4-BE49-F238E27FC236}">
                          <a16:creationId xmlns:a16="http://schemas.microsoft.com/office/drawing/2014/main" id="{501CB49F-E1A2-0225-D99C-F3EFCD9DDB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6" name="Rectangle 1075">
                      <a:extLst>
                        <a:ext uri="{FF2B5EF4-FFF2-40B4-BE49-F238E27FC236}">
                          <a16:creationId xmlns:a16="http://schemas.microsoft.com/office/drawing/2014/main" id="{A2996F69-EDDC-AAF6-11E3-6E1FD4CF12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7" name="Rectangle 1076">
                      <a:extLst>
                        <a:ext uri="{FF2B5EF4-FFF2-40B4-BE49-F238E27FC236}">
                          <a16:creationId xmlns:a16="http://schemas.microsoft.com/office/drawing/2014/main" id="{DAAF22F0-9744-D779-1C45-9A56CDB9B7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78" name="Rectangle 1077">
                      <a:extLst>
                        <a:ext uri="{FF2B5EF4-FFF2-40B4-BE49-F238E27FC236}">
                          <a16:creationId xmlns:a16="http://schemas.microsoft.com/office/drawing/2014/main" id="{2109E62C-1B7F-ECD4-AC61-04B39E0B60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79" name="Rectangle 1078">
                      <a:extLst>
                        <a:ext uri="{FF2B5EF4-FFF2-40B4-BE49-F238E27FC236}">
                          <a16:creationId xmlns:a16="http://schemas.microsoft.com/office/drawing/2014/main" id="{BE0B304E-55B1-F5B2-3EAA-A5C3DBC82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80" name="Group 1079">
                    <a:extLst>
                      <a:ext uri="{FF2B5EF4-FFF2-40B4-BE49-F238E27FC236}">
                        <a16:creationId xmlns:a16="http://schemas.microsoft.com/office/drawing/2014/main" id="{328D5547-1246-3C01-FD16-00A0FD2C0C15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0352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1" name="Rectangle 1080">
                      <a:extLst>
                        <a:ext uri="{FF2B5EF4-FFF2-40B4-BE49-F238E27FC236}">
                          <a16:creationId xmlns:a16="http://schemas.microsoft.com/office/drawing/2014/main" id="{F1125B55-29A7-9EE8-C0CB-15AA265FA4F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2" name="Rectangle 1081">
                      <a:extLst>
                        <a:ext uri="{FF2B5EF4-FFF2-40B4-BE49-F238E27FC236}">
                          <a16:creationId xmlns:a16="http://schemas.microsoft.com/office/drawing/2014/main" id="{FDFE3CDD-878A-1599-C4CA-E44662CF7D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3" name="Rectangle 1082">
                      <a:extLst>
                        <a:ext uri="{FF2B5EF4-FFF2-40B4-BE49-F238E27FC236}">
                          <a16:creationId xmlns:a16="http://schemas.microsoft.com/office/drawing/2014/main" id="{3C675BDD-E80C-978B-44BB-6AAEC2FB5E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4" name="Rectangle 1083">
                      <a:extLst>
                        <a:ext uri="{FF2B5EF4-FFF2-40B4-BE49-F238E27FC236}">
                          <a16:creationId xmlns:a16="http://schemas.microsoft.com/office/drawing/2014/main" id="{D97006E2-E4D0-6E2D-B830-2EC51C89AF6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5" name="Rectangle 1084">
                      <a:extLst>
                        <a:ext uri="{FF2B5EF4-FFF2-40B4-BE49-F238E27FC236}">
                          <a16:creationId xmlns:a16="http://schemas.microsoft.com/office/drawing/2014/main" id="{443D92C1-3D14-D0FA-99E5-5B3B82BF72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86" name="Rectangle 1085">
                      <a:extLst>
                        <a:ext uri="{FF2B5EF4-FFF2-40B4-BE49-F238E27FC236}">
                          <a16:creationId xmlns:a16="http://schemas.microsoft.com/office/drawing/2014/main" id="{339B3062-42BA-1992-AB57-068D643FEF0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87" name="Rectangle 1086">
                      <a:extLst>
                        <a:ext uri="{FF2B5EF4-FFF2-40B4-BE49-F238E27FC236}">
                          <a16:creationId xmlns:a16="http://schemas.microsoft.com/office/drawing/2014/main" id="{E92397CD-36C6-A296-57AA-F236944F7AD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88" name="Group 1087">
                    <a:extLst>
                      <a:ext uri="{FF2B5EF4-FFF2-40B4-BE49-F238E27FC236}">
                        <a16:creationId xmlns:a16="http://schemas.microsoft.com/office/drawing/2014/main" id="{95F55CC6-DBA0-442C-CB95-E8946A119043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1304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9" name="Rectangle 1088">
                      <a:extLst>
                        <a:ext uri="{FF2B5EF4-FFF2-40B4-BE49-F238E27FC236}">
                          <a16:creationId xmlns:a16="http://schemas.microsoft.com/office/drawing/2014/main" id="{03C7BC13-A7FE-D78C-E5C8-CDE7DDDDD32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0" name="Rectangle 1089">
                      <a:extLst>
                        <a:ext uri="{FF2B5EF4-FFF2-40B4-BE49-F238E27FC236}">
                          <a16:creationId xmlns:a16="http://schemas.microsoft.com/office/drawing/2014/main" id="{5648B02E-B631-1E2F-9E94-4EADE63A95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1" name="Rectangle 1090">
                      <a:extLst>
                        <a:ext uri="{FF2B5EF4-FFF2-40B4-BE49-F238E27FC236}">
                          <a16:creationId xmlns:a16="http://schemas.microsoft.com/office/drawing/2014/main" id="{1E7E518B-16C5-D50B-137F-F541811EE44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2" name="Rectangle 1091">
                      <a:extLst>
                        <a:ext uri="{FF2B5EF4-FFF2-40B4-BE49-F238E27FC236}">
                          <a16:creationId xmlns:a16="http://schemas.microsoft.com/office/drawing/2014/main" id="{2891E68C-8362-076F-ED84-4503B747C7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3" name="Rectangle 1092">
                      <a:extLst>
                        <a:ext uri="{FF2B5EF4-FFF2-40B4-BE49-F238E27FC236}">
                          <a16:creationId xmlns:a16="http://schemas.microsoft.com/office/drawing/2014/main" id="{C29D93A1-81AD-43B9-50D4-C3147B53E8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4" name="Rectangle 1093">
                      <a:extLst>
                        <a:ext uri="{FF2B5EF4-FFF2-40B4-BE49-F238E27FC236}">
                          <a16:creationId xmlns:a16="http://schemas.microsoft.com/office/drawing/2014/main" id="{F5103EC0-345F-1541-389E-D3BE8D6C66E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95" name="Rectangle 1094">
                      <a:extLst>
                        <a:ext uri="{FF2B5EF4-FFF2-40B4-BE49-F238E27FC236}">
                          <a16:creationId xmlns:a16="http://schemas.microsoft.com/office/drawing/2014/main" id="{5D39305F-36FB-DB8B-3E82-C6EC7C4B2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96" name="Group 1095">
                    <a:extLst>
                      <a:ext uri="{FF2B5EF4-FFF2-40B4-BE49-F238E27FC236}">
                        <a16:creationId xmlns:a16="http://schemas.microsoft.com/office/drawing/2014/main" id="{133A0111-DDB4-C7B5-99CF-2B140A0545E6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2257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97" name="Rectangle 1096">
                      <a:extLst>
                        <a:ext uri="{FF2B5EF4-FFF2-40B4-BE49-F238E27FC236}">
                          <a16:creationId xmlns:a16="http://schemas.microsoft.com/office/drawing/2014/main" id="{AF124533-55FD-BF4C-A6DE-070E2C0C9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8" name="Rectangle 1097">
                      <a:extLst>
                        <a:ext uri="{FF2B5EF4-FFF2-40B4-BE49-F238E27FC236}">
                          <a16:creationId xmlns:a16="http://schemas.microsoft.com/office/drawing/2014/main" id="{2879620A-1B69-EB48-399A-B39CBE9DA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9" name="Rectangle 1098">
                      <a:extLst>
                        <a:ext uri="{FF2B5EF4-FFF2-40B4-BE49-F238E27FC236}">
                          <a16:creationId xmlns:a16="http://schemas.microsoft.com/office/drawing/2014/main" id="{67D17089-1DFB-4A28-11B1-E7A735A985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0" name="Rectangle 1099">
                      <a:extLst>
                        <a:ext uri="{FF2B5EF4-FFF2-40B4-BE49-F238E27FC236}">
                          <a16:creationId xmlns:a16="http://schemas.microsoft.com/office/drawing/2014/main" id="{8E722DEB-6291-41B7-F05C-1AC5E655F2A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1" name="Rectangle 1100">
                      <a:extLst>
                        <a:ext uri="{FF2B5EF4-FFF2-40B4-BE49-F238E27FC236}">
                          <a16:creationId xmlns:a16="http://schemas.microsoft.com/office/drawing/2014/main" id="{52C14D1A-4511-C5FE-5A6D-0F65908CB8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2" name="Rectangle 1101">
                      <a:extLst>
                        <a:ext uri="{FF2B5EF4-FFF2-40B4-BE49-F238E27FC236}">
                          <a16:creationId xmlns:a16="http://schemas.microsoft.com/office/drawing/2014/main" id="{F4364A22-5DE3-AE1F-646D-0E379728B1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03" name="Rectangle 1102">
                      <a:extLst>
                        <a:ext uri="{FF2B5EF4-FFF2-40B4-BE49-F238E27FC236}">
                          <a16:creationId xmlns:a16="http://schemas.microsoft.com/office/drawing/2014/main" id="{E8B91550-2541-2DE2-E65F-74FE4C7D49C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04" name="Group 1103">
                    <a:extLst>
                      <a:ext uri="{FF2B5EF4-FFF2-40B4-BE49-F238E27FC236}">
                        <a16:creationId xmlns:a16="http://schemas.microsoft.com/office/drawing/2014/main" id="{87A06131-8698-9FE7-C6A4-FD38BA10DA71}"/>
                      </a:ext>
                    </a:extLst>
                  </p:cNvPr>
                  <p:cNvGrpSpPr/>
                  <p:nvPr/>
                </p:nvGrpSpPr>
                <p:grpSpPr>
                  <a:xfrm>
                    <a:off x="10809433" y="43209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05" name="Rectangle 1104">
                      <a:extLst>
                        <a:ext uri="{FF2B5EF4-FFF2-40B4-BE49-F238E27FC236}">
                          <a16:creationId xmlns:a16="http://schemas.microsoft.com/office/drawing/2014/main" id="{D7E6F53B-EF36-FF21-B0F3-6940D7F4CC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6" name="Rectangle 1105">
                      <a:extLst>
                        <a:ext uri="{FF2B5EF4-FFF2-40B4-BE49-F238E27FC236}">
                          <a16:creationId xmlns:a16="http://schemas.microsoft.com/office/drawing/2014/main" id="{62787684-52B9-217F-F018-043C3B53E72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7" name="Rectangle 1106">
                      <a:extLst>
                        <a:ext uri="{FF2B5EF4-FFF2-40B4-BE49-F238E27FC236}">
                          <a16:creationId xmlns:a16="http://schemas.microsoft.com/office/drawing/2014/main" id="{86ADD98A-659B-B16A-2E44-6FBE639CBD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8" name="Rectangle 1107">
                      <a:extLst>
                        <a:ext uri="{FF2B5EF4-FFF2-40B4-BE49-F238E27FC236}">
                          <a16:creationId xmlns:a16="http://schemas.microsoft.com/office/drawing/2014/main" id="{C46F7977-B2E1-5759-3D11-A751F561CE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9" name="Rectangle 1108">
                      <a:extLst>
                        <a:ext uri="{FF2B5EF4-FFF2-40B4-BE49-F238E27FC236}">
                          <a16:creationId xmlns:a16="http://schemas.microsoft.com/office/drawing/2014/main" id="{830ED886-3B8D-472D-CDD0-5726AD90E2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0" name="Rectangle 1109">
                      <a:extLst>
                        <a:ext uri="{FF2B5EF4-FFF2-40B4-BE49-F238E27FC236}">
                          <a16:creationId xmlns:a16="http://schemas.microsoft.com/office/drawing/2014/main" id="{FA943B07-4E98-754B-A842-24228E7ED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11" name="Rectangle 1110">
                      <a:extLst>
                        <a:ext uri="{FF2B5EF4-FFF2-40B4-BE49-F238E27FC236}">
                          <a16:creationId xmlns:a16="http://schemas.microsoft.com/office/drawing/2014/main" id="{2F4040B7-4F68-F0EE-4F9B-89DAA47C24A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5">
                        <a:shade val="50000"/>
                      </a:schemeClr>
                    </a:lnRef>
                    <a:fillRef idx="1">
                      <a:schemeClr val="accent5"/>
                    </a:fillRef>
                    <a:effectRef idx="0">
                      <a:schemeClr val="accent5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71" name="Group 1170">
                  <a:extLst>
                    <a:ext uri="{FF2B5EF4-FFF2-40B4-BE49-F238E27FC236}">
                      <a16:creationId xmlns:a16="http://schemas.microsoft.com/office/drawing/2014/main" id="{92776126-10F7-BB4C-593C-2F495D604659}"/>
                    </a:ext>
                  </a:extLst>
                </p:cNvPr>
                <p:cNvGrpSpPr/>
                <p:nvPr/>
              </p:nvGrpSpPr>
              <p:grpSpPr>
                <a:xfrm>
                  <a:off x="8515528" y="3598872"/>
                  <a:ext cx="701069" cy="651561"/>
                  <a:chOff x="10758633" y="4527344"/>
                  <a:chExt cx="701069" cy="651561"/>
                </a:xfrm>
              </p:grpSpPr>
              <p:grpSp>
                <p:nvGrpSpPr>
                  <p:cNvPr id="1112" name="Group 1111">
                    <a:extLst>
                      <a:ext uri="{FF2B5EF4-FFF2-40B4-BE49-F238E27FC236}">
                        <a16:creationId xmlns:a16="http://schemas.microsoft.com/office/drawing/2014/main" id="{2B22E435-9C64-2F5C-E9EB-4977746E2734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5273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13" name="Rectangle 1112">
                      <a:extLst>
                        <a:ext uri="{FF2B5EF4-FFF2-40B4-BE49-F238E27FC236}">
                          <a16:creationId xmlns:a16="http://schemas.microsoft.com/office/drawing/2014/main" id="{68DDF550-82E4-664A-2C6E-A1C8974054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4" name="Rectangle 1113">
                      <a:extLst>
                        <a:ext uri="{FF2B5EF4-FFF2-40B4-BE49-F238E27FC236}">
                          <a16:creationId xmlns:a16="http://schemas.microsoft.com/office/drawing/2014/main" id="{0A55C276-3F7B-C21D-305D-D8FBF77B84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5" name="Rectangle 1114">
                      <a:extLst>
                        <a:ext uri="{FF2B5EF4-FFF2-40B4-BE49-F238E27FC236}">
                          <a16:creationId xmlns:a16="http://schemas.microsoft.com/office/drawing/2014/main" id="{5110BFE2-FDB2-43DC-31C8-67D974E081D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6" name="Rectangle 1115">
                      <a:extLst>
                        <a:ext uri="{FF2B5EF4-FFF2-40B4-BE49-F238E27FC236}">
                          <a16:creationId xmlns:a16="http://schemas.microsoft.com/office/drawing/2014/main" id="{5C9BF4A7-9FFA-0037-5FE9-3DBB9888F9D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7" name="Rectangle 1116">
                      <a:extLst>
                        <a:ext uri="{FF2B5EF4-FFF2-40B4-BE49-F238E27FC236}">
                          <a16:creationId xmlns:a16="http://schemas.microsoft.com/office/drawing/2014/main" id="{457E8741-0E02-45EE-C7B2-7EF252219B7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8" name="Rectangle 1117">
                      <a:extLst>
                        <a:ext uri="{FF2B5EF4-FFF2-40B4-BE49-F238E27FC236}">
                          <a16:creationId xmlns:a16="http://schemas.microsoft.com/office/drawing/2014/main" id="{ADA10811-D723-86EF-F6CC-27B19226F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19" name="Rectangle 1118">
                      <a:extLst>
                        <a:ext uri="{FF2B5EF4-FFF2-40B4-BE49-F238E27FC236}">
                          <a16:creationId xmlns:a16="http://schemas.microsoft.com/office/drawing/2014/main" id="{EDCCFEDB-E0FF-4568-FB4D-FF0E87C198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20" name="Group 1119">
                    <a:extLst>
                      <a:ext uri="{FF2B5EF4-FFF2-40B4-BE49-F238E27FC236}">
                        <a16:creationId xmlns:a16="http://schemas.microsoft.com/office/drawing/2014/main" id="{6712D032-5E1B-548A-851E-24299E081D3F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6225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21" name="Rectangle 1120">
                      <a:extLst>
                        <a:ext uri="{FF2B5EF4-FFF2-40B4-BE49-F238E27FC236}">
                          <a16:creationId xmlns:a16="http://schemas.microsoft.com/office/drawing/2014/main" id="{8158A60C-CE48-E37C-6745-CA83DBB7B4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2" name="Rectangle 1121">
                      <a:extLst>
                        <a:ext uri="{FF2B5EF4-FFF2-40B4-BE49-F238E27FC236}">
                          <a16:creationId xmlns:a16="http://schemas.microsoft.com/office/drawing/2014/main" id="{9692E33F-6654-39C7-1C6B-C7B93CA409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3" name="Rectangle 1122">
                      <a:extLst>
                        <a:ext uri="{FF2B5EF4-FFF2-40B4-BE49-F238E27FC236}">
                          <a16:creationId xmlns:a16="http://schemas.microsoft.com/office/drawing/2014/main" id="{0354CF8A-06C2-01E3-E324-9349A4F958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4" name="Rectangle 1123">
                      <a:extLst>
                        <a:ext uri="{FF2B5EF4-FFF2-40B4-BE49-F238E27FC236}">
                          <a16:creationId xmlns:a16="http://schemas.microsoft.com/office/drawing/2014/main" id="{20A979F3-98F2-4CA5-AAE9-BCDAA0FE292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5" name="Rectangle 1124">
                      <a:extLst>
                        <a:ext uri="{FF2B5EF4-FFF2-40B4-BE49-F238E27FC236}">
                          <a16:creationId xmlns:a16="http://schemas.microsoft.com/office/drawing/2014/main" id="{475AC904-02C8-ACC5-DD3C-E65684D2D2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6" name="Rectangle 1125">
                      <a:extLst>
                        <a:ext uri="{FF2B5EF4-FFF2-40B4-BE49-F238E27FC236}">
                          <a16:creationId xmlns:a16="http://schemas.microsoft.com/office/drawing/2014/main" id="{EE97F71A-63BF-327C-50BB-BACCEBE8C5A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27" name="Rectangle 1126">
                      <a:extLst>
                        <a:ext uri="{FF2B5EF4-FFF2-40B4-BE49-F238E27FC236}">
                          <a16:creationId xmlns:a16="http://schemas.microsoft.com/office/drawing/2014/main" id="{FBEAFF27-B37A-FBC3-5222-0977F22D0B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28" name="Group 1127">
                    <a:extLst>
                      <a:ext uri="{FF2B5EF4-FFF2-40B4-BE49-F238E27FC236}">
                        <a16:creationId xmlns:a16="http://schemas.microsoft.com/office/drawing/2014/main" id="{292CF3A1-6183-9DDB-103A-66C1A8252C95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7178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29" name="Rectangle 1128">
                      <a:extLst>
                        <a:ext uri="{FF2B5EF4-FFF2-40B4-BE49-F238E27FC236}">
                          <a16:creationId xmlns:a16="http://schemas.microsoft.com/office/drawing/2014/main" id="{E01131E6-0ABA-75A1-2D03-0F4A86E3B9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0" name="Rectangle 1129">
                      <a:extLst>
                        <a:ext uri="{FF2B5EF4-FFF2-40B4-BE49-F238E27FC236}">
                          <a16:creationId xmlns:a16="http://schemas.microsoft.com/office/drawing/2014/main" id="{AC0C4BDA-5452-02FA-050A-66D30F8EA9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1" name="Rectangle 1130">
                      <a:extLst>
                        <a:ext uri="{FF2B5EF4-FFF2-40B4-BE49-F238E27FC236}">
                          <a16:creationId xmlns:a16="http://schemas.microsoft.com/office/drawing/2014/main" id="{B80CEEC3-ABDE-AE4D-EACF-A8D75ED0859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2" name="Rectangle 1131">
                      <a:extLst>
                        <a:ext uri="{FF2B5EF4-FFF2-40B4-BE49-F238E27FC236}">
                          <a16:creationId xmlns:a16="http://schemas.microsoft.com/office/drawing/2014/main" id="{FE3C71F3-B567-5D1D-B982-010CEDA6F5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3" name="Rectangle 1132">
                      <a:extLst>
                        <a:ext uri="{FF2B5EF4-FFF2-40B4-BE49-F238E27FC236}">
                          <a16:creationId xmlns:a16="http://schemas.microsoft.com/office/drawing/2014/main" id="{93FF772D-12E7-2302-D748-83EA70A527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4" name="Rectangle 1133">
                      <a:extLst>
                        <a:ext uri="{FF2B5EF4-FFF2-40B4-BE49-F238E27FC236}">
                          <a16:creationId xmlns:a16="http://schemas.microsoft.com/office/drawing/2014/main" id="{4BAA4DC2-A996-37DE-7AF8-31FECB619DA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35" name="Rectangle 1134">
                      <a:extLst>
                        <a:ext uri="{FF2B5EF4-FFF2-40B4-BE49-F238E27FC236}">
                          <a16:creationId xmlns:a16="http://schemas.microsoft.com/office/drawing/2014/main" id="{9F21AA67-FFCF-465D-7057-BDEF1DCFC1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36" name="Group 1135">
                    <a:extLst>
                      <a:ext uri="{FF2B5EF4-FFF2-40B4-BE49-F238E27FC236}">
                        <a16:creationId xmlns:a16="http://schemas.microsoft.com/office/drawing/2014/main" id="{6F704B23-6788-B524-5A8A-B45E33690F68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8099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37" name="Rectangle 1136">
                      <a:extLst>
                        <a:ext uri="{FF2B5EF4-FFF2-40B4-BE49-F238E27FC236}">
                          <a16:creationId xmlns:a16="http://schemas.microsoft.com/office/drawing/2014/main" id="{47D8D97C-44F4-B503-B6C0-0AA8E8AC4AC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8" name="Rectangle 1137">
                      <a:extLst>
                        <a:ext uri="{FF2B5EF4-FFF2-40B4-BE49-F238E27FC236}">
                          <a16:creationId xmlns:a16="http://schemas.microsoft.com/office/drawing/2014/main" id="{0A0A882A-3BFC-1892-3A27-E009B6E57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9" name="Rectangle 1138">
                      <a:extLst>
                        <a:ext uri="{FF2B5EF4-FFF2-40B4-BE49-F238E27FC236}">
                          <a16:creationId xmlns:a16="http://schemas.microsoft.com/office/drawing/2014/main" id="{78897F6F-ADC7-75F9-1BCF-708941B47BE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0" name="Rectangle 1139">
                      <a:extLst>
                        <a:ext uri="{FF2B5EF4-FFF2-40B4-BE49-F238E27FC236}">
                          <a16:creationId xmlns:a16="http://schemas.microsoft.com/office/drawing/2014/main" id="{03F7A82A-6E51-94A5-1B78-A178B234AD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1" name="Rectangle 1140">
                      <a:extLst>
                        <a:ext uri="{FF2B5EF4-FFF2-40B4-BE49-F238E27FC236}">
                          <a16:creationId xmlns:a16="http://schemas.microsoft.com/office/drawing/2014/main" id="{55BCD910-DB96-2552-04CA-A21CF4CACE4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2" name="Rectangle 1141">
                      <a:extLst>
                        <a:ext uri="{FF2B5EF4-FFF2-40B4-BE49-F238E27FC236}">
                          <a16:creationId xmlns:a16="http://schemas.microsoft.com/office/drawing/2014/main" id="{12665817-1B1A-B634-6D6B-E57AA98A45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43" name="Rectangle 1142">
                      <a:extLst>
                        <a:ext uri="{FF2B5EF4-FFF2-40B4-BE49-F238E27FC236}">
                          <a16:creationId xmlns:a16="http://schemas.microsoft.com/office/drawing/2014/main" id="{9A123A69-0E07-AE79-F248-446B65026B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44" name="Group 1143">
                    <a:extLst>
                      <a:ext uri="{FF2B5EF4-FFF2-40B4-BE49-F238E27FC236}">
                        <a16:creationId xmlns:a16="http://schemas.microsoft.com/office/drawing/2014/main" id="{CDEBCB4D-D5D1-DC93-7356-5A987645E89B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49051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45" name="Rectangle 1144">
                      <a:extLst>
                        <a:ext uri="{FF2B5EF4-FFF2-40B4-BE49-F238E27FC236}">
                          <a16:creationId xmlns:a16="http://schemas.microsoft.com/office/drawing/2014/main" id="{1F3F4B16-A14D-EDFE-5088-03A8468C8A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6" name="Rectangle 1145">
                      <a:extLst>
                        <a:ext uri="{FF2B5EF4-FFF2-40B4-BE49-F238E27FC236}">
                          <a16:creationId xmlns:a16="http://schemas.microsoft.com/office/drawing/2014/main" id="{337A8F79-65D6-E2D0-0B95-E5BF0A6545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7" name="Rectangle 1146">
                      <a:extLst>
                        <a:ext uri="{FF2B5EF4-FFF2-40B4-BE49-F238E27FC236}">
                          <a16:creationId xmlns:a16="http://schemas.microsoft.com/office/drawing/2014/main" id="{9AA49653-0AE4-3157-0F9B-9AA8AE5979B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8" name="Rectangle 1147">
                      <a:extLst>
                        <a:ext uri="{FF2B5EF4-FFF2-40B4-BE49-F238E27FC236}">
                          <a16:creationId xmlns:a16="http://schemas.microsoft.com/office/drawing/2014/main" id="{CFFDF053-423C-2E8B-2CF4-E5BBAD3C1C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49" name="Rectangle 1148">
                      <a:extLst>
                        <a:ext uri="{FF2B5EF4-FFF2-40B4-BE49-F238E27FC236}">
                          <a16:creationId xmlns:a16="http://schemas.microsoft.com/office/drawing/2014/main" id="{DD23F4F0-FAAC-D689-826B-64C2A972887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0" name="Rectangle 1149">
                      <a:extLst>
                        <a:ext uri="{FF2B5EF4-FFF2-40B4-BE49-F238E27FC236}">
                          <a16:creationId xmlns:a16="http://schemas.microsoft.com/office/drawing/2014/main" id="{BDF22418-4E83-6730-F1A2-0BB92129C08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51" name="Rectangle 1150">
                      <a:extLst>
                        <a:ext uri="{FF2B5EF4-FFF2-40B4-BE49-F238E27FC236}">
                          <a16:creationId xmlns:a16="http://schemas.microsoft.com/office/drawing/2014/main" id="{1F04CE05-E7E4-F1D6-84AE-67A0BF0B391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52" name="Group 1151">
                    <a:extLst>
                      <a:ext uri="{FF2B5EF4-FFF2-40B4-BE49-F238E27FC236}">
                        <a16:creationId xmlns:a16="http://schemas.microsoft.com/office/drawing/2014/main" id="{706A7454-DF73-2CAB-1FC7-602E78E1E032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50004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53" name="Rectangle 1152">
                      <a:extLst>
                        <a:ext uri="{FF2B5EF4-FFF2-40B4-BE49-F238E27FC236}">
                          <a16:creationId xmlns:a16="http://schemas.microsoft.com/office/drawing/2014/main" id="{037B9B94-8E07-E56B-0AF4-3F61F83EDF2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4" name="Rectangle 1153">
                      <a:extLst>
                        <a:ext uri="{FF2B5EF4-FFF2-40B4-BE49-F238E27FC236}">
                          <a16:creationId xmlns:a16="http://schemas.microsoft.com/office/drawing/2014/main" id="{C2A0D8A3-D7F3-83BD-8A27-51428B77E7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5" name="Rectangle 1154">
                      <a:extLst>
                        <a:ext uri="{FF2B5EF4-FFF2-40B4-BE49-F238E27FC236}">
                          <a16:creationId xmlns:a16="http://schemas.microsoft.com/office/drawing/2014/main" id="{FE4541E4-4414-2844-6F93-7FADB27373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6" name="Rectangle 1155">
                      <a:extLst>
                        <a:ext uri="{FF2B5EF4-FFF2-40B4-BE49-F238E27FC236}">
                          <a16:creationId xmlns:a16="http://schemas.microsoft.com/office/drawing/2014/main" id="{2C9DB6B4-259B-C486-BE86-3A39F55864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7" name="Rectangle 1156">
                      <a:extLst>
                        <a:ext uri="{FF2B5EF4-FFF2-40B4-BE49-F238E27FC236}">
                          <a16:creationId xmlns:a16="http://schemas.microsoft.com/office/drawing/2014/main" id="{6FBF7525-27AA-1B0D-0AD9-94041E5287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58" name="Rectangle 1157">
                      <a:extLst>
                        <a:ext uri="{FF2B5EF4-FFF2-40B4-BE49-F238E27FC236}">
                          <a16:creationId xmlns:a16="http://schemas.microsoft.com/office/drawing/2014/main" id="{CEC76417-46F6-46A9-6CC6-3C0B2D678A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59" name="Rectangle 1158">
                      <a:extLst>
                        <a:ext uri="{FF2B5EF4-FFF2-40B4-BE49-F238E27FC236}">
                          <a16:creationId xmlns:a16="http://schemas.microsoft.com/office/drawing/2014/main" id="{3424B1FE-9EAD-6093-0F95-189AA030E8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60" name="Group 1159">
                    <a:extLst>
                      <a:ext uri="{FF2B5EF4-FFF2-40B4-BE49-F238E27FC236}">
                        <a16:creationId xmlns:a16="http://schemas.microsoft.com/office/drawing/2014/main" id="{8ECBDCFE-8BC4-04B6-DC88-2867E1FC08F8}"/>
                      </a:ext>
                    </a:extLst>
                  </p:cNvPr>
                  <p:cNvGrpSpPr/>
                  <p:nvPr/>
                </p:nvGrpSpPr>
                <p:grpSpPr>
                  <a:xfrm>
                    <a:off x="10758633" y="50956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61" name="Rectangle 1160">
                      <a:extLst>
                        <a:ext uri="{FF2B5EF4-FFF2-40B4-BE49-F238E27FC236}">
                          <a16:creationId xmlns:a16="http://schemas.microsoft.com/office/drawing/2014/main" id="{8B111439-E49B-A4A9-E9B9-D4E80ECDBEA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2" name="Rectangle 1161">
                      <a:extLst>
                        <a:ext uri="{FF2B5EF4-FFF2-40B4-BE49-F238E27FC236}">
                          <a16:creationId xmlns:a16="http://schemas.microsoft.com/office/drawing/2014/main" id="{39A6B127-D1FA-6C46-FC8A-6F8555B111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3" name="Rectangle 1162">
                      <a:extLst>
                        <a:ext uri="{FF2B5EF4-FFF2-40B4-BE49-F238E27FC236}">
                          <a16:creationId xmlns:a16="http://schemas.microsoft.com/office/drawing/2014/main" id="{85F0F492-6AA8-AA66-732C-7B828CDA53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4" name="Rectangle 1163">
                      <a:extLst>
                        <a:ext uri="{FF2B5EF4-FFF2-40B4-BE49-F238E27FC236}">
                          <a16:creationId xmlns:a16="http://schemas.microsoft.com/office/drawing/2014/main" id="{8B5CC133-0AAE-B991-804D-CD5D34F617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5" name="Rectangle 1164">
                      <a:extLst>
                        <a:ext uri="{FF2B5EF4-FFF2-40B4-BE49-F238E27FC236}">
                          <a16:creationId xmlns:a16="http://schemas.microsoft.com/office/drawing/2014/main" id="{DF07C291-364D-560C-8CB9-98C51BAC33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66" name="Rectangle 1165">
                      <a:extLst>
                        <a:ext uri="{FF2B5EF4-FFF2-40B4-BE49-F238E27FC236}">
                          <a16:creationId xmlns:a16="http://schemas.microsoft.com/office/drawing/2014/main" id="{697F7DF4-C406-3D1D-D6DE-E3705EA0855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67" name="Rectangle 1166">
                      <a:extLst>
                        <a:ext uri="{FF2B5EF4-FFF2-40B4-BE49-F238E27FC236}">
                          <a16:creationId xmlns:a16="http://schemas.microsoft.com/office/drawing/2014/main" id="{9E628906-DF00-5265-1D10-C5C0EE303B1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1">
                      <a:schemeClr val="accent3"/>
                    </a:lnRef>
                    <a:fillRef idx="3">
                      <a:schemeClr val="accent3"/>
                    </a:fillRef>
                    <a:effectRef idx="2">
                      <a:schemeClr val="accent3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70" name="Group 1169">
                  <a:extLst>
                    <a:ext uri="{FF2B5EF4-FFF2-40B4-BE49-F238E27FC236}">
                      <a16:creationId xmlns:a16="http://schemas.microsoft.com/office/drawing/2014/main" id="{C7F6E0C2-2305-0FDC-7EE5-3CB85EF16E50}"/>
                    </a:ext>
                  </a:extLst>
                </p:cNvPr>
                <p:cNvGrpSpPr/>
                <p:nvPr/>
              </p:nvGrpSpPr>
              <p:grpSpPr>
                <a:xfrm>
                  <a:off x="8619274" y="3695196"/>
                  <a:ext cx="701069" cy="651561"/>
                  <a:chOff x="9958533" y="3600244"/>
                  <a:chExt cx="701069" cy="651561"/>
                </a:xfrm>
              </p:grpSpPr>
              <p:grpSp>
                <p:nvGrpSpPr>
                  <p:cNvPr id="161" name="Group 160">
                    <a:extLst>
                      <a:ext uri="{FF2B5EF4-FFF2-40B4-BE49-F238E27FC236}">
                        <a16:creationId xmlns:a16="http://schemas.microsoft.com/office/drawing/2014/main" id="{5672129E-E548-C089-C37D-FF37F49C4965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6002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62" name="Rectangle 161">
                      <a:extLst>
                        <a:ext uri="{FF2B5EF4-FFF2-40B4-BE49-F238E27FC236}">
                          <a16:creationId xmlns:a16="http://schemas.microsoft.com/office/drawing/2014/main" id="{996DFC56-E729-1C09-F39A-BE5EB87E20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3" name="Rectangle 162">
                      <a:extLst>
                        <a:ext uri="{FF2B5EF4-FFF2-40B4-BE49-F238E27FC236}">
                          <a16:creationId xmlns:a16="http://schemas.microsoft.com/office/drawing/2014/main" id="{C1C326ED-6935-6A62-E2D2-F8791106D1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4" name="Rectangle 163">
                      <a:extLst>
                        <a:ext uri="{FF2B5EF4-FFF2-40B4-BE49-F238E27FC236}">
                          <a16:creationId xmlns:a16="http://schemas.microsoft.com/office/drawing/2014/main" id="{59ACE56E-F59C-ED44-9160-B6226291169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5" name="Rectangle 164">
                      <a:extLst>
                        <a:ext uri="{FF2B5EF4-FFF2-40B4-BE49-F238E27FC236}">
                          <a16:creationId xmlns:a16="http://schemas.microsoft.com/office/drawing/2014/main" id="{D3A3EF14-4367-0EF0-589C-D0E4BE6E94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6" name="Rectangle 165">
                      <a:extLst>
                        <a:ext uri="{FF2B5EF4-FFF2-40B4-BE49-F238E27FC236}">
                          <a16:creationId xmlns:a16="http://schemas.microsoft.com/office/drawing/2014/main" id="{F71AE6BB-C865-73E8-218D-132E515253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67" name="Rectangle 166">
                      <a:extLst>
                        <a:ext uri="{FF2B5EF4-FFF2-40B4-BE49-F238E27FC236}">
                          <a16:creationId xmlns:a16="http://schemas.microsoft.com/office/drawing/2014/main" id="{29CAF9CF-7D30-8221-FD37-6CD0D4E88F0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69" name="Rectangle 168">
                      <a:extLst>
                        <a:ext uri="{FF2B5EF4-FFF2-40B4-BE49-F238E27FC236}">
                          <a16:creationId xmlns:a16="http://schemas.microsoft.com/office/drawing/2014/main" id="{05096E37-8FC1-8141-5920-0D247769A60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70" name="Group 169">
                    <a:extLst>
                      <a:ext uri="{FF2B5EF4-FFF2-40B4-BE49-F238E27FC236}">
                        <a16:creationId xmlns:a16="http://schemas.microsoft.com/office/drawing/2014/main" id="{F9D718A1-5D9F-611D-B99E-2C7DBCC1CFA8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6954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71" name="Rectangle 170">
                      <a:extLst>
                        <a:ext uri="{FF2B5EF4-FFF2-40B4-BE49-F238E27FC236}">
                          <a16:creationId xmlns:a16="http://schemas.microsoft.com/office/drawing/2014/main" id="{C364ED19-F6BD-E6E8-B688-37976BE25E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7" name="Rectangle 176">
                      <a:extLst>
                        <a:ext uri="{FF2B5EF4-FFF2-40B4-BE49-F238E27FC236}">
                          <a16:creationId xmlns:a16="http://schemas.microsoft.com/office/drawing/2014/main" id="{77FE5471-D4C9-3CCA-FF5C-B43E548D70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8" name="Rectangle 177">
                      <a:extLst>
                        <a:ext uri="{FF2B5EF4-FFF2-40B4-BE49-F238E27FC236}">
                          <a16:creationId xmlns:a16="http://schemas.microsoft.com/office/drawing/2014/main" id="{CFC55C3D-F420-4818-66D0-9B267D2E2B2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79" name="Rectangle 178">
                      <a:extLst>
                        <a:ext uri="{FF2B5EF4-FFF2-40B4-BE49-F238E27FC236}">
                          <a16:creationId xmlns:a16="http://schemas.microsoft.com/office/drawing/2014/main" id="{A9FB4ECF-E94F-8D9B-7091-2B45646104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0" name="Rectangle 179">
                      <a:extLst>
                        <a:ext uri="{FF2B5EF4-FFF2-40B4-BE49-F238E27FC236}">
                          <a16:creationId xmlns:a16="http://schemas.microsoft.com/office/drawing/2014/main" id="{64046C5C-150F-C49A-9386-D42D12FF67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1" name="Rectangle 180">
                      <a:extLst>
                        <a:ext uri="{FF2B5EF4-FFF2-40B4-BE49-F238E27FC236}">
                          <a16:creationId xmlns:a16="http://schemas.microsoft.com/office/drawing/2014/main" id="{CC84ABDC-D424-7AE7-CF33-12D071A1E91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82" name="Rectangle 181">
                      <a:extLst>
                        <a:ext uri="{FF2B5EF4-FFF2-40B4-BE49-F238E27FC236}">
                          <a16:creationId xmlns:a16="http://schemas.microsoft.com/office/drawing/2014/main" id="{EF1EA4AF-0A0D-8CEF-70C9-AB3C06F0FE0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83" name="Group 182">
                    <a:extLst>
                      <a:ext uri="{FF2B5EF4-FFF2-40B4-BE49-F238E27FC236}">
                        <a16:creationId xmlns:a16="http://schemas.microsoft.com/office/drawing/2014/main" id="{A3E72862-BA40-0C45-6D33-21A20EBBA423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7907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84" name="Rectangle 183">
                      <a:extLst>
                        <a:ext uri="{FF2B5EF4-FFF2-40B4-BE49-F238E27FC236}">
                          <a16:creationId xmlns:a16="http://schemas.microsoft.com/office/drawing/2014/main" id="{4CACA91D-3423-CCE8-557A-B6607FC047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5" name="Rectangle 184">
                      <a:extLst>
                        <a:ext uri="{FF2B5EF4-FFF2-40B4-BE49-F238E27FC236}">
                          <a16:creationId xmlns:a16="http://schemas.microsoft.com/office/drawing/2014/main" id="{4D285F31-1E0F-9F6F-1246-8B11C8F7BD6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6" name="Rectangle 185">
                      <a:extLst>
                        <a:ext uri="{FF2B5EF4-FFF2-40B4-BE49-F238E27FC236}">
                          <a16:creationId xmlns:a16="http://schemas.microsoft.com/office/drawing/2014/main" id="{060852F4-B266-DE8B-839C-C15B064CC61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7" name="Rectangle 186">
                      <a:extLst>
                        <a:ext uri="{FF2B5EF4-FFF2-40B4-BE49-F238E27FC236}">
                          <a16:creationId xmlns:a16="http://schemas.microsoft.com/office/drawing/2014/main" id="{3EE092EC-D363-3044-5375-39343E6F63B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8" name="Rectangle 187">
                      <a:extLst>
                        <a:ext uri="{FF2B5EF4-FFF2-40B4-BE49-F238E27FC236}">
                          <a16:creationId xmlns:a16="http://schemas.microsoft.com/office/drawing/2014/main" id="{9E9A6FAC-BCC2-36E2-9631-58D533E36D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89" name="Rectangle 188">
                      <a:extLst>
                        <a:ext uri="{FF2B5EF4-FFF2-40B4-BE49-F238E27FC236}">
                          <a16:creationId xmlns:a16="http://schemas.microsoft.com/office/drawing/2014/main" id="{B1B4F6E2-6B58-46D0-D0E4-53741A8E3FD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90" name="Rectangle 189">
                      <a:extLst>
                        <a:ext uri="{FF2B5EF4-FFF2-40B4-BE49-F238E27FC236}">
                          <a16:creationId xmlns:a16="http://schemas.microsoft.com/office/drawing/2014/main" id="{E8ACDD54-49DE-B35E-1251-F09BBD63A57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91" name="Group 190">
                    <a:extLst>
                      <a:ext uri="{FF2B5EF4-FFF2-40B4-BE49-F238E27FC236}">
                        <a16:creationId xmlns:a16="http://schemas.microsoft.com/office/drawing/2014/main" id="{6A1A1CE7-05A5-6C47-6BAE-F4A1F5DADFA1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8828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24" name="Rectangle 1023">
                      <a:extLst>
                        <a:ext uri="{FF2B5EF4-FFF2-40B4-BE49-F238E27FC236}">
                          <a16:creationId xmlns:a16="http://schemas.microsoft.com/office/drawing/2014/main" id="{67D07918-283D-4A59-B359-F317E0825A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5" name="Rectangle 1024">
                      <a:extLst>
                        <a:ext uri="{FF2B5EF4-FFF2-40B4-BE49-F238E27FC236}">
                          <a16:creationId xmlns:a16="http://schemas.microsoft.com/office/drawing/2014/main" id="{CD62D028-E298-B406-DA52-A6B385BC9B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7" name="Rectangle 1026">
                      <a:extLst>
                        <a:ext uri="{FF2B5EF4-FFF2-40B4-BE49-F238E27FC236}">
                          <a16:creationId xmlns:a16="http://schemas.microsoft.com/office/drawing/2014/main" id="{ABD252D6-9EA9-E0AB-E2A5-820C123B440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8" name="Rectangle 1027">
                      <a:extLst>
                        <a:ext uri="{FF2B5EF4-FFF2-40B4-BE49-F238E27FC236}">
                          <a16:creationId xmlns:a16="http://schemas.microsoft.com/office/drawing/2014/main" id="{D61B226D-D88B-672C-77A9-A2CA478FC1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9" name="Rectangle 1028">
                      <a:extLst>
                        <a:ext uri="{FF2B5EF4-FFF2-40B4-BE49-F238E27FC236}">
                          <a16:creationId xmlns:a16="http://schemas.microsoft.com/office/drawing/2014/main" id="{6B69B5F7-F77A-FABD-6106-2EDDDF118B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0" name="Rectangle 1029">
                      <a:extLst>
                        <a:ext uri="{FF2B5EF4-FFF2-40B4-BE49-F238E27FC236}">
                          <a16:creationId xmlns:a16="http://schemas.microsoft.com/office/drawing/2014/main" id="{7D224444-E1EE-4334-4F88-14A493A3DBC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31" name="Rectangle 1030">
                      <a:extLst>
                        <a:ext uri="{FF2B5EF4-FFF2-40B4-BE49-F238E27FC236}">
                          <a16:creationId xmlns:a16="http://schemas.microsoft.com/office/drawing/2014/main" id="{0637F86E-BE1D-CA65-C4B1-88F048E0B0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32" name="Group 1031">
                    <a:extLst>
                      <a:ext uri="{FF2B5EF4-FFF2-40B4-BE49-F238E27FC236}">
                        <a16:creationId xmlns:a16="http://schemas.microsoft.com/office/drawing/2014/main" id="{CF8232DA-629D-0FF0-3827-781FAFD7F38B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39780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33" name="Rectangle 1032">
                      <a:extLst>
                        <a:ext uri="{FF2B5EF4-FFF2-40B4-BE49-F238E27FC236}">
                          <a16:creationId xmlns:a16="http://schemas.microsoft.com/office/drawing/2014/main" id="{88D2B560-5186-ADB9-BCD4-DE1263BB93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4" name="Rectangle 1033">
                      <a:extLst>
                        <a:ext uri="{FF2B5EF4-FFF2-40B4-BE49-F238E27FC236}">
                          <a16:creationId xmlns:a16="http://schemas.microsoft.com/office/drawing/2014/main" id="{296EF0BA-124C-5C7E-07F5-42EA5FB141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5" name="Rectangle 1034">
                      <a:extLst>
                        <a:ext uri="{FF2B5EF4-FFF2-40B4-BE49-F238E27FC236}">
                          <a16:creationId xmlns:a16="http://schemas.microsoft.com/office/drawing/2014/main" id="{D0F0A521-44A7-6DFB-2446-52E5AB5F0B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6" name="Rectangle 1035">
                      <a:extLst>
                        <a:ext uri="{FF2B5EF4-FFF2-40B4-BE49-F238E27FC236}">
                          <a16:creationId xmlns:a16="http://schemas.microsoft.com/office/drawing/2014/main" id="{F9D4DBFA-9A57-E64B-4261-7029DFF289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7" name="Rectangle 1036">
                      <a:extLst>
                        <a:ext uri="{FF2B5EF4-FFF2-40B4-BE49-F238E27FC236}">
                          <a16:creationId xmlns:a16="http://schemas.microsoft.com/office/drawing/2014/main" id="{4A3535FA-1729-C815-551E-34A0664FF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8" name="Rectangle 1037">
                      <a:extLst>
                        <a:ext uri="{FF2B5EF4-FFF2-40B4-BE49-F238E27FC236}">
                          <a16:creationId xmlns:a16="http://schemas.microsoft.com/office/drawing/2014/main" id="{A243D802-843D-1CC2-B6CF-912772A72E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39" name="Rectangle 1038">
                      <a:extLst>
                        <a:ext uri="{FF2B5EF4-FFF2-40B4-BE49-F238E27FC236}">
                          <a16:creationId xmlns:a16="http://schemas.microsoft.com/office/drawing/2014/main" id="{A79D31AC-D87E-3419-4296-E90A8E12F9C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40" name="Group 1039">
                    <a:extLst>
                      <a:ext uri="{FF2B5EF4-FFF2-40B4-BE49-F238E27FC236}">
                        <a16:creationId xmlns:a16="http://schemas.microsoft.com/office/drawing/2014/main" id="{DC7A4F75-36D3-9697-7025-F3AB2EC03507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40733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41" name="Rectangle 1040">
                      <a:extLst>
                        <a:ext uri="{FF2B5EF4-FFF2-40B4-BE49-F238E27FC236}">
                          <a16:creationId xmlns:a16="http://schemas.microsoft.com/office/drawing/2014/main" id="{754DCEB3-093C-E58B-4DAA-124D28A8740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2" name="Rectangle 1041">
                      <a:extLst>
                        <a:ext uri="{FF2B5EF4-FFF2-40B4-BE49-F238E27FC236}">
                          <a16:creationId xmlns:a16="http://schemas.microsoft.com/office/drawing/2014/main" id="{819AE92D-DD70-2C35-F65B-F84C9FB4837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3" name="Rectangle 1042">
                      <a:extLst>
                        <a:ext uri="{FF2B5EF4-FFF2-40B4-BE49-F238E27FC236}">
                          <a16:creationId xmlns:a16="http://schemas.microsoft.com/office/drawing/2014/main" id="{B2CD9F02-C30F-18A4-32B2-8A47FC85DB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4" name="Rectangle 1043">
                      <a:extLst>
                        <a:ext uri="{FF2B5EF4-FFF2-40B4-BE49-F238E27FC236}">
                          <a16:creationId xmlns:a16="http://schemas.microsoft.com/office/drawing/2014/main" id="{1F79289D-1E8C-9F30-C788-CF85FAA52E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5" name="Rectangle 1044">
                      <a:extLst>
                        <a:ext uri="{FF2B5EF4-FFF2-40B4-BE49-F238E27FC236}">
                          <a16:creationId xmlns:a16="http://schemas.microsoft.com/office/drawing/2014/main" id="{CBF97369-920A-7E49-EE3D-A4AFCF5071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6" name="Rectangle 1045">
                      <a:extLst>
                        <a:ext uri="{FF2B5EF4-FFF2-40B4-BE49-F238E27FC236}">
                          <a16:creationId xmlns:a16="http://schemas.microsoft.com/office/drawing/2014/main" id="{4EB91FA7-5AC7-B828-D2AD-EE76B70FE6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47" name="Rectangle 1046">
                      <a:extLst>
                        <a:ext uri="{FF2B5EF4-FFF2-40B4-BE49-F238E27FC236}">
                          <a16:creationId xmlns:a16="http://schemas.microsoft.com/office/drawing/2014/main" id="{173B8667-3AA2-2D9E-88DF-C1BF4ABBA57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48" name="Group 1047">
                    <a:extLst>
                      <a:ext uri="{FF2B5EF4-FFF2-40B4-BE49-F238E27FC236}">
                        <a16:creationId xmlns:a16="http://schemas.microsoft.com/office/drawing/2014/main" id="{743E08B9-79A2-CB9C-4121-E64952AD1183}"/>
                      </a:ext>
                    </a:extLst>
                  </p:cNvPr>
                  <p:cNvGrpSpPr/>
                  <p:nvPr/>
                </p:nvGrpSpPr>
                <p:grpSpPr>
                  <a:xfrm>
                    <a:off x="9958533" y="41685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49" name="Rectangle 1048">
                      <a:extLst>
                        <a:ext uri="{FF2B5EF4-FFF2-40B4-BE49-F238E27FC236}">
                          <a16:creationId xmlns:a16="http://schemas.microsoft.com/office/drawing/2014/main" id="{8ABD3653-5375-DCA0-B626-6D199406D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0" name="Rectangle 1049">
                      <a:extLst>
                        <a:ext uri="{FF2B5EF4-FFF2-40B4-BE49-F238E27FC236}">
                          <a16:creationId xmlns:a16="http://schemas.microsoft.com/office/drawing/2014/main" id="{A10CB3C0-8BAE-B108-DF71-359DDE33BF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1" name="Rectangle 1050">
                      <a:extLst>
                        <a:ext uri="{FF2B5EF4-FFF2-40B4-BE49-F238E27FC236}">
                          <a16:creationId xmlns:a16="http://schemas.microsoft.com/office/drawing/2014/main" id="{5E03B2D6-9361-7BD4-EA8E-8700E5ADE0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2" name="Rectangle 1051">
                      <a:extLst>
                        <a:ext uri="{FF2B5EF4-FFF2-40B4-BE49-F238E27FC236}">
                          <a16:creationId xmlns:a16="http://schemas.microsoft.com/office/drawing/2014/main" id="{404EF4E7-4C26-8EDE-764E-9E9A187405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3" name="Rectangle 1052">
                      <a:extLst>
                        <a:ext uri="{FF2B5EF4-FFF2-40B4-BE49-F238E27FC236}">
                          <a16:creationId xmlns:a16="http://schemas.microsoft.com/office/drawing/2014/main" id="{C268E5BF-65BD-5259-1595-AFF7408421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4" name="Rectangle 1053">
                      <a:extLst>
                        <a:ext uri="{FF2B5EF4-FFF2-40B4-BE49-F238E27FC236}">
                          <a16:creationId xmlns:a16="http://schemas.microsoft.com/office/drawing/2014/main" id="{7EE7655E-4E25-E07F-BAEB-F08CBDC4A78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55" name="Rectangle 1054">
                      <a:extLst>
                        <a:ext uri="{FF2B5EF4-FFF2-40B4-BE49-F238E27FC236}">
                          <a16:creationId xmlns:a16="http://schemas.microsoft.com/office/drawing/2014/main" id="{812B0427-56A3-DEB4-08BE-2DCA029040B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4">
                        <a:shade val="50000"/>
                      </a:schemeClr>
                    </a:lnRef>
                    <a:fillRef idx="1">
                      <a:schemeClr val="accent4"/>
                    </a:fillRef>
                    <a:effectRef idx="0">
                      <a:schemeClr val="accent4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  <p:grpSp>
              <p:nvGrpSpPr>
                <p:cNvPr id="1168" name="Group 1167">
                  <a:extLst>
                    <a:ext uri="{FF2B5EF4-FFF2-40B4-BE49-F238E27FC236}">
                      <a16:creationId xmlns:a16="http://schemas.microsoft.com/office/drawing/2014/main" id="{B162FE36-DD76-B92E-2ED6-5704348E0B78}"/>
                    </a:ext>
                  </a:extLst>
                </p:cNvPr>
                <p:cNvGrpSpPr/>
                <p:nvPr/>
              </p:nvGrpSpPr>
              <p:grpSpPr>
                <a:xfrm>
                  <a:off x="8716385" y="3778730"/>
                  <a:ext cx="701069" cy="651561"/>
                  <a:chOff x="9104458" y="3447844"/>
                  <a:chExt cx="701069" cy="651561"/>
                </a:xfrm>
              </p:grpSpPr>
              <p:grpSp>
                <p:nvGrpSpPr>
                  <p:cNvPr id="54" name="Group 53">
                    <a:extLst>
                      <a:ext uri="{FF2B5EF4-FFF2-40B4-BE49-F238E27FC236}">
                        <a16:creationId xmlns:a16="http://schemas.microsoft.com/office/drawing/2014/main" id="{9CC03771-6179-51C8-C841-D435C0DBB466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4478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83C2C993-6B7A-CF6A-A3F1-F6CEC28E3A8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16EF2FBA-DBF7-02FE-C383-269158D1D4B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0AA6A07F-2949-E7C0-D967-A254AAF724C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2500FF22-2736-E7F0-B101-1A53A39548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1" name="Rectangle 50">
                      <a:extLst>
                        <a:ext uri="{FF2B5EF4-FFF2-40B4-BE49-F238E27FC236}">
                          <a16:creationId xmlns:a16="http://schemas.microsoft.com/office/drawing/2014/main" id="{B56C7C87-0EC8-C36F-576A-BFE0468395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2" name="Rectangle 51">
                      <a:extLst>
                        <a:ext uri="{FF2B5EF4-FFF2-40B4-BE49-F238E27FC236}">
                          <a16:creationId xmlns:a16="http://schemas.microsoft.com/office/drawing/2014/main" id="{04B3E788-27EE-DA06-50AC-18E0988CD1E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53" name="Rectangle 52">
                      <a:extLst>
                        <a:ext uri="{FF2B5EF4-FFF2-40B4-BE49-F238E27FC236}">
                          <a16:creationId xmlns:a16="http://schemas.microsoft.com/office/drawing/2014/main" id="{F1BF1259-6A1C-224D-13F9-0FC2B44576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55" name="Group 54">
                    <a:extLst>
                      <a:ext uri="{FF2B5EF4-FFF2-40B4-BE49-F238E27FC236}">
                        <a16:creationId xmlns:a16="http://schemas.microsoft.com/office/drawing/2014/main" id="{F2BFF380-C5D1-283C-215D-2503052DFF2A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54309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3076CEAC-1973-90AD-26A3-D6D7E59125D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7" name="Rectangle 56">
                      <a:extLst>
                        <a:ext uri="{FF2B5EF4-FFF2-40B4-BE49-F238E27FC236}">
                          <a16:creationId xmlns:a16="http://schemas.microsoft.com/office/drawing/2014/main" id="{D3F43E00-9BE3-A9EF-9EE2-626901C7B1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8" name="Rectangle 57">
                      <a:extLst>
                        <a:ext uri="{FF2B5EF4-FFF2-40B4-BE49-F238E27FC236}">
                          <a16:creationId xmlns:a16="http://schemas.microsoft.com/office/drawing/2014/main" id="{ED75D259-144A-A1C7-B8A5-C94CA221D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59" name="Rectangle 58">
                      <a:extLst>
                        <a:ext uri="{FF2B5EF4-FFF2-40B4-BE49-F238E27FC236}">
                          <a16:creationId xmlns:a16="http://schemas.microsoft.com/office/drawing/2014/main" id="{8227DCF8-D337-AB0A-9861-531B4BAFCB9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0" name="Rectangle 59">
                      <a:extLst>
                        <a:ext uri="{FF2B5EF4-FFF2-40B4-BE49-F238E27FC236}">
                          <a16:creationId xmlns:a16="http://schemas.microsoft.com/office/drawing/2014/main" id="{C00EF3B5-5B8C-A668-6BC8-E0AEA9CA5C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1" name="Rectangle 60">
                      <a:extLst>
                        <a:ext uri="{FF2B5EF4-FFF2-40B4-BE49-F238E27FC236}">
                          <a16:creationId xmlns:a16="http://schemas.microsoft.com/office/drawing/2014/main" id="{C0D8E91B-8073-2713-5ECB-F767EDD342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62" name="Rectangle 61">
                      <a:extLst>
                        <a:ext uri="{FF2B5EF4-FFF2-40B4-BE49-F238E27FC236}">
                          <a16:creationId xmlns:a16="http://schemas.microsoft.com/office/drawing/2014/main" id="{3012C4E3-EE80-58DD-8015-8116D31E6E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63" name="Group 62">
                    <a:extLst>
                      <a:ext uri="{FF2B5EF4-FFF2-40B4-BE49-F238E27FC236}">
                        <a16:creationId xmlns:a16="http://schemas.microsoft.com/office/drawing/2014/main" id="{F3EAFBA4-56D8-5542-0D74-5A966ABEFA65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638344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64" name="Rectangle 63">
                      <a:extLst>
                        <a:ext uri="{FF2B5EF4-FFF2-40B4-BE49-F238E27FC236}">
                          <a16:creationId xmlns:a16="http://schemas.microsoft.com/office/drawing/2014/main" id="{8A6FEF53-8BAE-3A4D-7F13-1FA9E014768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65" name="Rectangle 64">
                      <a:extLst>
                        <a:ext uri="{FF2B5EF4-FFF2-40B4-BE49-F238E27FC236}">
                          <a16:creationId xmlns:a16="http://schemas.microsoft.com/office/drawing/2014/main" id="{5AF7CC41-CF5D-7D7C-B836-421EDEC4631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4344B323-AFFE-C63E-B8BF-E512FCF9256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77" name="Rectangle 76">
                      <a:extLst>
                        <a:ext uri="{FF2B5EF4-FFF2-40B4-BE49-F238E27FC236}">
                          <a16:creationId xmlns:a16="http://schemas.microsoft.com/office/drawing/2014/main" id="{31F6D89E-93E2-DFF3-988D-5C0D4155CF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88" name="Rectangle 87">
                      <a:extLst>
                        <a:ext uri="{FF2B5EF4-FFF2-40B4-BE49-F238E27FC236}">
                          <a16:creationId xmlns:a16="http://schemas.microsoft.com/office/drawing/2014/main" id="{36934407-726C-A0E9-8532-83AFB2D471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92" name="Rectangle 91">
                      <a:extLst>
                        <a:ext uri="{FF2B5EF4-FFF2-40B4-BE49-F238E27FC236}">
                          <a16:creationId xmlns:a16="http://schemas.microsoft.com/office/drawing/2014/main" id="{124FE939-007B-9CB9-5943-37C8C23475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97" name="Rectangle 96">
                      <a:extLst>
                        <a:ext uri="{FF2B5EF4-FFF2-40B4-BE49-F238E27FC236}">
                          <a16:creationId xmlns:a16="http://schemas.microsoft.com/office/drawing/2014/main" id="{FFBC7CFC-82E6-E62B-FB98-0C71FE0F4F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99" name="Group 98">
                    <a:extLst>
                      <a:ext uri="{FF2B5EF4-FFF2-40B4-BE49-F238E27FC236}">
                        <a16:creationId xmlns:a16="http://schemas.microsoft.com/office/drawing/2014/main" id="{D7900D01-D261-D0F0-3261-0FE11E652CA8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7304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0" name="Rectangle 99">
                      <a:extLst>
                        <a:ext uri="{FF2B5EF4-FFF2-40B4-BE49-F238E27FC236}">
                          <a16:creationId xmlns:a16="http://schemas.microsoft.com/office/drawing/2014/main" id="{DA8FABEC-94EB-7049-DA23-1B965DEC625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1" name="Rectangle 100">
                      <a:extLst>
                        <a:ext uri="{FF2B5EF4-FFF2-40B4-BE49-F238E27FC236}">
                          <a16:creationId xmlns:a16="http://schemas.microsoft.com/office/drawing/2014/main" id="{4B11A915-6D09-121C-75AF-6ABDCBC7888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2" name="Rectangle 101">
                      <a:extLst>
                        <a:ext uri="{FF2B5EF4-FFF2-40B4-BE49-F238E27FC236}">
                          <a16:creationId xmlns:a16="http://schemas.microsoft.com/office/drawing/2014/main" id="{0B1166B8-E0A1-FA2F-4119-93FCE470256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3" name="Rectangle 102">
                      <a:extLst>
                        <a:ext uri="{FF2B5EF4-FFF2-40B4-BE49-F238E27FC236}">
                          <a16:creationId xmlns:a16="http://schemas.microsoft.com/office/drawing/2014/main" id="{B829EC6B-E960-403D-B7AB-67280D8ED9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4" name="Rectangle 103">
                      <a:extLst>
                        <a:ext uri="{FF2B5EF4-FFF2-40B4-BE49-F238E27FC236}">
                          <a16:creationId xmlns:a16="http://schemas.microsoft.com/office/drawing/2014/main" id="{3DFA6FCF-804B-4282-0DF7-E59952C162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5" name="Rectangle 104">
                      <a:extLst>
                        <a:ext uri="{FF2B5EF4-FFF2-40B4-BE49-F238E27FC236}">
                          <a16:creationId xmlns:a16="http://schemas.microsoft.com/office/drawing/2014/main" id="{89DEF9A0-0716-BCCB-BE35-8250C0CE97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06" name="Rectangle 105">
                      <a:extLst>
                        <a:ext uri="{FF2B5EF4-FFF2-40B4-BE49-F238E27FC236}">
                          <a16:creationId xmlns:a16="http://schemas.microsoft.com/office/drawing/2014/main" id="{D4D0F615-0A8A-8C1D-BCF5-EECA36A7997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07" name="Group 106">
                    <a:extLst>
                      <a:ext uri="{FF2B5EF4-FFF2-40B4-BE49-F238E27FC236}">
                        <a16:creationId xmlns:a16="http://schemas.microsoft.com/office/drawing/2014/main" id="{786FABBB-72CE-C8A7-57BC-2CA37870C97B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8256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08" name="Rectangle 107">
                      <a:extLst>
                        <a:ext uri="{FF2B5EF4-FFF2-40B4-BE49-F238E27FC236}">
                          <a16:creationId xmlns:a16="http://schemas.microsoft.com/office/drawing/2014/main" id="{2E2029A2-D1B5-4C5B-C58F-439817BD01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09" name="Rectangle 108">
                      <a:extLst>
                        <a:ext uri="{FF2B5EF4-FFF2-40B4-BE49-F238E27FC236}">
                          <a16:creationId xmlns:a16="http://schemas.microsoft.com/office/drawing/2014/main" id="{A0CD094A-7869-8E5F-539E-83E9DF3E926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0" name="Rectangle 109">
                      <a:extLst>
                        <a:ext uri="{FF2B5EF4-FFF2-40B4-BE49-F238E27FC236}">
                          <a16:creationId xmlns:a16="http://schemas.microsoft.com/office/drawing/2014/main" id="{41828038-CEF3-04A1-DD23-41F9E788E3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1" name="Rectangle 110">
                      <a:extLst>
                        <a:ext uri="{FF2B5EF4-FFF2-40B4-BE49-F238E27FC236}">
                          <a16:creationId xmlns:a16="http://schemas.microsoft.com/office/drawing/2014/main" id="{795DD7A8-76AD-E5F6-4A8A-BD4B09EF79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2" name="Rectangle 111">
                      <a:extLst>
                        <a:ext uri="{FF2B5EF4-FFF2-40B4-BE49-F238E27FC236}">
                          <a16:creationId xmlns:a16="http://schemas.microsoft.com/office/drawing/2014/main" id="{01515BFF-12A5-72BE-1C0F-71F0B8DFFB0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3" name="Rectangle 112">
                      <a:extLst>
                        <a:ext uri="{FF2B5EF4-FFF2-40B4-BE49-F238E27FC236}">
                          <a16:creationId xmlns:a16="http://schemas.microsoft.com/office/drawing/2014/main" id="{6FACAEC7-E1AE-F3F4-143C-A7510CB84A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14" name="Rectangle 113">
                      <a:extLst>
                        <a:ext uri="{FF2B5EF4-FFF2-40B4-BE49-F238E27FC236}">
                          <a16:creationId xmlns:a16="http://schemas.microsoft.com/office/drawing/2014/main" id="{25681BB7-15F6-2BDC-9B56-E4C8992627F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15" name="Group 114">
                    <a:extLst>
                      <a:ext uri="{FF2B5EF4-FFF2-40B4-BE49-F238E27FC236}">
                        <a16:creationId xmlns:a16="http://schemas.microsoft.com/office/drawing/2014/main" id="{BAC10AD7-1D9B-D13F-5D95-097C2AA1F612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392091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16" name="Rectangle 115">
                      <a:extLst>
                        <a:ext uri="{FF2B5EF4-FFF2-40B4-BE49-F238E27FC236}">
                          <a16:creationId xmlns:a16="http://schemas.microsoft.com/office/drawing/2014/main" id="{4A5759B7-2E11-9F61-4EEC-DFCF38FB851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7" name="Rectangle 116">
                      <a:extLst>
                        <a:ext uri="{FF2B5EF4-FFF2-40B4-BE49-F238E27FC236}">
                          <a16:creationId xmlns:a16="http://schemas.microsoft.com/office/drawing/2014/main" id="{DA690112-1A24-D8AE-A98F-4D616035D97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8" name="Rectangle 117">
                      <a:extLst>
                        <a:ext uri="{FF2B5EF4-FFF2-40B4-BE49-F238E27FC236}">
                          <a16:creationId xmlns:a16="http://schemas.microsoft.com/office/drawing/2014/main" id="{F5995BEC-D892-B8F5-EC75-D7805790C2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19" name="Rectangle 118">
                      <a:extLst>
                        <a:ext uri="{FF2B5EF4-FFF2-40B4-BE49-F238E27FC236}">
                          <a16:creationId xmlns:a16="http://schemas.microsoft.com/office/drawing/2014/main" id="{4F87B0FD-A9D7-BF27-43FF-8102F753C24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20" name="Rectangle 119">
                      <a:extLst>
                        <a:ext uri="{FF2B5EF4-FFF2-40B4-BE49-F238E27FC236}">
                          <a16:creationId xmlns:a16="http://schemas.microsoft.com/office/drawing/2014/main" id="{CA1CEDB1-2558-22AB-28FE-A23E2CD8DC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21" name="Rectangle 120">
                      <a:extLst>
                        <a:ext uri="{FF2B5EF4-FFF2-40B4-BE49-F238E27FC236}">
                          <a16:creationId xmlns:a16="http://schemas.microsoft.com/office/drawing/2014/main" id="{26009C32-4AEB-25CA-16EA-6196FFEF2E7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22" name="Rectangle 121">
                      <a:extLst>
                        <a:ext uri="{FF2B5EF4-FFF2-40B4-BE49-F238E27FC236}">
                          <a16:creationId xmlns:a16="http://schemas.microsoft.com/office/drawing/2014/main" id="{8A0FD6BA-A174-F45E-9A2C-F4B9C264192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  <p:grpSp>
                <p:nvGrpSpPr>
                  <p:cNvPr id="123" name="Group 122">
                    <a:extLst>
                      <a:ext uri="{FF2B5EF4-FFF2-40B4-BE49-F238E27FC236}">
                        <a16:creationId xmlns:a16="http://schemas.microsoft.com/office/drawing/2014/main" id="{4716BCB8-4908-D5E7-2C98-C0F9BBB0B56C}"/>
                      </a:ext>
                    </a:extLst>
                  </p:cNvPr>
                  <p:cNvGrpSpPr/>
                  <p:nvPr/>
                </p:nvGrpSpPr>
                <p:grpSpPr>
                  <a:xfrm>
                    <a:off x="9104458" y="4016169"/>
                    <a:ext cx="701069" cy="83236"/>
                    <a:chOff x="9104458" y="3390694"/>
                    <a:chExt cx="701069" cy="83236"/>
                  </a:xfrm>
                </p:grpSpPr>
                <p:sp>
                  <p:nvSpPr>
                    <p:cNvPr id="153" name="Rectangle 152">
                      <a:extLst>
                        <a:ext uri="{FF2B5EF4-FFF2-40B4-BE49-F238E27FC236}">
                          <a16:creationId xmlns:a16="http://schemas.microsoft.com/office/drawing/2014/main" id="{E8EE2C9F-278C-E358-16B8-8C029A27BDB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10445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4" name="Rectangle 153">
                      <a:extLst>
                        <a:ext uri="{FF2B5EF4-FFF2-40B4-BE49-F238E27FC236}">
                          <a16:creationId xmlns:a16="http://schemas.microsoft.com/office/drawing/2014/main" id="{AD7974E2-8466-BB6A-80E2-4006DBE3C93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207430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5" name="Rectangle 154">
                      <a:extLst>
                        <a:ext uri="{FF2B5EF4-FFF2-40B4-BE49-F238E27FC236}">
                          <a16:creationId xmlns:a16="http://schemas.microsoft.com/office/drawing/2014/main" id="{EF242D31-94B7-0C05-1396-391403050CB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310402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6" name="Rectangle 155">
                      <a:extLst>
                        <a:ext uri="{FF2B5EF4-FFF2-40B4-BE49-F238E27FC236}">
                          <a16:creationId xmlns:a16="http://schemas.microsoft.com/office/drawing/2014/main" id="{F1D20673-344A-3C03-127F-121E2B5FF0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13374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7" name="Rectangle 156">
                      <a:extLst>
                        <a:ext uri="{FF2B5EF4-FFF2-40B4-BE49-F238E27FC236}">
                          <a16:creationId xmlns:a16="http://schemas.microsoft.com/office/drawing/2014/main" id="{143B05F7-E8D0-FBFB-266B-CEF729FFD8E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16346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  <p:sp>
                  <p:nvSpPr>
                    <p:cNvPr id="158" name="Rectangle 157">
                      <a:extLst>
                        <a:ext uri="{FF2B5EF4-FFF2-40B4-BE49-F238E27FC236}">
                          <a16:creationId xmlns:a16="http://schemas.microsoft.com/office/drawing/2014/main" id="{BBCEA0BE-7CB7-05CF-2306-271AC2CA915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619318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 dirty="0"/>
                    </a:p>
                  </p:txBody>
                </p:sp>
                <p:sp>
                  <p:nvSpPr>
                    <p:cNvPr id="159" name="Rectangle 158">
                      <a:extLst>
                        <a:ext uri="{FF2B5EF4-FFF2-40B4-BE49-F238E27FC236}">
                          <a16:creationId xmlns:a16="http://schemas.microsoft.com/office/drawing/2014/main" id="{E2EB9594-B94C-02A2-8527-3E2F3B7385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722291" y="3390694"/>
                      <a:ext cx="83236" cy="83236"/>
                    </a:xfrm>
                    <a:prstGeom prst="rect">
                      <a:avLst/>
                    </a:prstGeom>
                    <a:ln w="19050"/>
                  </p:spPr>
                  <p:style>
                    <a:lnRef idx="2">
                      <a:schemeClr val="accent2">
                        <a:shade val="50000"/>
                      </a:schemeClr>
                    </a:lnRef>
                    <a:fillRef idx="1">
                      <a:schemeClr val="accent2"/>
                    </a:fillRef>
                    <a:effectRef idx="0">
                      <a:schemeClr val="accent2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DK"/>
                    </a:p>
                  </p:txBody>
                </p:sp>
              </p:grpSp>
            </p:grpSp>
          </p:grpSp>
          <p:sp>
            <p:nvSpPr>
              <p:cNvPr id="1173" name="Rectangle 1172">
                <a:extLst>
                  <a:ext uri="{FF2B5EF4-FFF2-40B4-BE49-F238E27FC236}">
                    <a16:creationId xmlns:a16="http://schemas.microsoft.com/office/drawing/2014/main" id="{DF4B5915-559F-CD41-B358-A1BBD087B0D1}"/>
                  </a:ext>
                </a:extLst>
              </p:cNvPr>
              <p:cNvSpPr/>
              <p:nvPr/>
            </p:nvSpPr>
            <p:spPr>
              <a:xfrm>
                <a:off x="6049108" y="3463970"/>
                <a:ext cx="242316" cy="24231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p:cxnSp>
            <p:nvCxnSpPr>
              <p:cNvPr id="1175" name="Straight Connector 1174">
                <a:extLst>
                  <a:ext uri="{FF2B5EF4-FFF2-40B4-BE49-F238E27FC236}">
                    <a16:creationId xmlns:a16="http://schemas.microsoft.com/office/drawing/2014/main" id="{A65031D8-3AB5-D6B0-E7C8-B785582CC722}"/>
                  </a:ext>
                </a:extLst>
              </p:cNvPr>
              <p:cNvCxnSpPr>
                <a:cxnSpLocks/>
                <a:endCxn id="163" idx="2"/>
              </p:cNvCxnSpPr>
              <p:nvPr/>
            </p:nvCxnSpPr>
            <p:spPr>
              <a:xfrm>
                <a:off x="6303755" y="3451270"/>
                <a:ext cx="1973576" cy="3760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95BA8A37-0C89-57E6-E1E7-9CAFB0855863}"/>
                  </a:ext>
                </a:extLst>
              </p:cNvPr>
              <p:cNvCxnSpPr>
                <a:endCxn id="47" idx="2"/>
              </p:cNvCxnSpPr>
              <p:nvPr/>
            </p:nvCxnSpPr>
            <p:spPr>
              <a:xfrm>
                <a:off x="6303755" y="3727939"/>
                <a:ext cx="1967715" cy="18287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88" name="Group 1187">
              <a:extLst>
                <a:ext uri="{FF2B5EF4-FFF2-40B4-BE49-F238E27FC236}">
                  <a16:creationId xmlns:a16="http://schemas.microsoft.com/office/drawing/2014/main" id="{BBA69564-A788-4884-7F78-CF154D6C59BA}"/>
                </a:ext>
              </a:extLst>
            </p:cNvPr>
            <p:cNvGrpSpPr/>
            <p:nvPr/>
          </p:nvGrpSpPr>
          <p:grpSpPr>
            <a:xfrm>
              <a:off x="9937482" y="4323333"/>
              <a:ext cx="395416" cy="395416"/>
              <a:chOff x="10118060" y="4366302"/>
              <a:chExt cx="395416" cy="395416"/>
            </a:xfrm>
          </p:grpSpPr>
          <p:sp>
            <p:nvSpPr>
              <p:cNvPr id="1185" name="Oval 1184">
                <a:extLst>
                  <a:ext uri="{FF2B5EF4-FFF2-40B4-BE49-F238E27FC236}">
                    <a16:creationId xmlns:a16="http://schemas.microsoft.com/office/drawing/2014/main" id="{03DF908D-C71A-CAE4-7549-B00A6807CFB1}"/>
                  </a:ext>
                </a:extLst>
              </p:cNvPr>
              <p:cNvSpPr/>
              <p:nvPr/>
            </p:nvSpPr>
            <p:spPr>
              <a:xfrm>
                <a:off x="10118060" y="4366302"/>
                <a:ext cx="395416" cy="395416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K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6" name="TextBox 1185">
                    <a:extLst>
                      <a:ext uri="{FF2B5EF4-FFF2-40B4-BE49-F238E27FC236}">
                        <a16:creationId xmlns:a16="http://schemas.microsoft.com/office/drawing/2014/main" id="{19F9D3B5-0D2C-EBCF-171C-8093FCC3089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81324" y="4395196"/>
                    <a:ext cx="26148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DK" dirty="0"/>
                  </a:p>
                </p:txBody>
              </p:sp>
            </mc:Choice>
            <mc:Fallback xmlns="">
              <p:sp>
                <p:nvSpPr>
                  <p:cNvPr id="1186" name="TextBox 1185">
                    <a:extLst>
                      <a:ext uri="{FF2B5EF4-FFF2-40B4-BE49-F238E27FC236}">
                        <a16:creationId xmlns:a16="http://schemas.microsoft.com/office/drawing/2014/main" id="{19F9D3B5-0D2C-EBCF-171C-8093FCC3089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81324" y="4395196"/>
                    <a:ext cx="261482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9091" r="-4545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DK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89" name="Chevron 1188">
              <a:extLst>
                <a:ext uri="{FF2B5EF4-FFF2-40B4-BE49-F238E27FC236}">
                  <a16:creationId xmlns:a16="http://schemas.microsoft.com/office/drawing/2014/main" id="{818547D7-03FA-E5B7-4008-DA585864898B}"/>
                </a:ext>
              </a:extLst>
            </p:cNvPr>
            <p:cNvSpPr/>
            <p:nvPr/>
          </p:nvSpPr>
          <p:spPr>
            <a:xfrm>
              <a:off x="91096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0" name="Chevron 1189">
              <a:extLst>
                <a:ext uri="{FF2B5EF4-FFF2-40B4-BE49-F238E27FC236}">
                  <a16:creationId xmlns:a16="http://schemas.microsoft.com/office/drawing/2014/main" id="{BB7AD38C-B061-8904-D6DA-5994BA810B18}"/>
                </a:ext>
              </a:extLst>
            </p:cNvPr>
            <p:cNvSpPr/>
            <p:nvPr/>
          </p:nvSpPr>
          <p:spPr>
            <a:xfrm>
              <a:off x="92620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1" name="Chevron 1190">
              <a:extLst>
                <a:ext uri="{FF2B5EF4-FFF2-40B4-BE49-F238E27FC236}">
                  <a16:creationId xmlns:a16="http://schemas.microsoft.com/office/drawing/2014/main" id="{FE411548-914C-9767-47C3-B8ECFA192FE7}"/>
                </a:ext>
              </a:extLst>
            </p:cNvPr>
            <p:cNvSpPr/>
            <p:nvPr/>
          </p:nvSpPr>
          <p:spPr>
            <a:xfrm>
              <a:off x="9414424" y="3335358"/>
              <a:ext cx="151254" cy="224012"/>
            </a:xfrm>
            <a:prstGeom prst="chevro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>
                <a:solidFill>
                  <a:schemeClr val="tx1"/>
                </a:solidFill>
              </a:endParaRPr>
            </a:p>
          </p:txBody>
        </p:sp>
        <p:sp>
          <p:nvSpPr>
            <p:cNvPr id="1192" name="Rounded Rectangle 1191">
              <a:extLst>
                <a:ext uri="{FF2B5EF4-FFF2-40B4-BE49-F238E27FC236}">
                  <a16:creationId xmlns:a16="http://schemas.microsoft.com/office/drawing/2014/main" id="{C6EF7522-85AD-1A8E-FCB8-F0C228464692}"/>
                </a:ext>
              </a:extLst>
            </p:cNvPr>
            <p:cNvSpPr/>
            <p:nvPr/>
          </p:nvSpPr>
          <p:spPr>
            <a:xfrm>
              <a:off x="9769642" y="3092720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3" name="Rounded Rectangle 1192">
              <a:extLst>
                <a:ext uri="{FF2B5EF4-FFF2-40B4-BE49-F238E27FC236}">
                  <a16:creationId xmlns:a16="http://schemas.microsoft.com/office/drawing/2014/main" id="{4F8D5313-0CC0-BFD6-560B-26F0986F1BEC}"/>
                </a:ext>
              </a:extLst>
            </p:cNvPr>
            <p:cNvSpPr/>
            <p:nvPr/>
          </p:nvSpPr>
          <p:spPr>
            <a:xfrm>
              <a:off x="9769642" y="3286370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4" name="Rounded Rectangle 1193">
              <a:extLst>
                <a:ext uri="{FF2B5EF4-FFF2-40B4-BE49-F238E27FC236}">
                  <a16:creationId xmlns:a16="http://schemas.microsoft.com/office/drawing/2014/main" id="{F6BF3F3E-FE78-3A32-765A-140A8E89DA79}"/>
                </a:ext>
              </a:extLst>
            </p:cNvPr>
            <p:cNvSpPr/>
            <p:nvPr/>
          </p:nvSpPr>
          <p:spPr>
            <a:xfrm>
              <a:off x="9769642" y="3727529"/>
              <a:ext cx="743834" cy="16251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5" name="Oval 1194">
              <a:extLst>
                <a:ext uri="{FF2B5EF4-FFF2-40B4-BE49-F238E27FC236}">
                  <a16:creationId xmlns:a16="http://schemas.microsoft.com/office/drawing/2014/main" id="{DBDE4975-F64F-0ECA-005F-C531EA8C1714}"/>
                </a:ext>
              </a:extLst>
            </p:cNvPr>
            <p:cNvSpPr/>
            <p:nvPr/>
          </p:nvSpPr>
          <p:spPr>
            <a:xfrm>
              <a:off x="10112331" y="348975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6" name="Oval 1195">
              <a:extLst>
                <a:ext uri="{FF2B5EF4-FFF2-40B4-BE49-F238E27FC236}">
                  <a16:creationId xmlns:a16="http://schemas.microsoft.com/office/drawing/2014/main" id="{3422ACF1-C535-C2B4-9678-54C482645D92}"/>
                </a:ext>
              </a:extLst>
            </p:cNvPr>
            <p:cNvSpPr/>
            <p:nvPr/>
          </p:nvSpPr>
          <p:spPr>
            <a:xfrm>
              <a:off x="10112331" y="35596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7" name="Oval 1196">
              <a:extLst>
                <a:ext uri="{FF2B5EF4-FFF2-40B4-BE49-F238E27FC236}">
                  <a16:creationId xmlns:a16="http://schemas.microsoft.com/office/drawing/2014/main" id="{72F7378F-E2E3-8638-2C6E-E7AAB7E4A2FA}"/>
                </a:ext>
              </a:extLst>
            </p:cNvPr>
            <p:cNvSpPr/>
            <p:nvPr/>
          </p:nvSpPr>
          <p:spPr>
            <a:xfrm>
              <a:off x="10112331" y="363643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8" name="Down Arrow 1197">
              <a:extLst>
                <a:ext uri="{FF2B5EF4-FFF2-40B4-BE49-F238E27FC236}">
                  <a16:creationId xmlns:a16="http://schemas.microsoft.com/office/drawing/2014/main" id="{9257EFC8-E7DA-56C5-36E0-CCF51C1388F2}"/>
                </a:ext>
              </a:extLst>
            </p:cNvPr>
            <p:cNvSpPr/>
            <p:nvPr/>
          </p:nvSpPr>
          <p:spPr>
            <a:xfrm>
              <a:off x="10049250" y="3957309"/>
              <a:ext cx="171880" cy="29281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1199" name="Rectangle 1198">
              <a:extLst>
                <a:ext uri="{FF2B5EF4-FFF2-40B4-BE49-F238E27FC236}">
                  <a16:creationId xmlns:a16="http://schemas.microsoft.com/office/drawing/2014/main" id="{EB6C0A1A-86E3-398D-C568-907DA205FCD6}"/>
                </a:ext>
              </a:extLst>
            </p:cNvPr>
            <p:cNvSpPr/>
            <p:nvPr/>
          </p:nvSpPr>
          <p:spPr>
            <a:xfrm>
              <a:off x="5610153" y="2137560"/>
              <a:ext cx="5025763" cy="293363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B72E11B-0013-D740-EC6F-93FF9BE7CB84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2985851" y="2143178"/>
            <a:ext cx="3491350" cy="183041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Straight Connector 1202">
            <a:extLst>
              <a:ext uri="{FF2B5EF4-FFF2-40B4-BE49-F238E27FC236}">
                <a16:creationId xmlns:a16="http://schemas.microsoft.com/office/drawing/2014/main" id="{F8D7724E-94F7-CC94-3D67-AF818AF19A35}"/>
              </a:ext>
            </a:extLst>
          </p:cNvPr>
          <p:cNvCxnSpPr>
            <a:cxnSpLocks/>
            <a:stCxn id="151" idx="4"/>
          </p:cNvCxnSpPr>
          <p:nvPr/>
        </p:nvCxnSpPr>
        <p:spPr>
          <a:xfrm>
            <a:off x="2985851" y="4369005"/>
            <a:ext cx="3529619" cy="698351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404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70B365-4771-3B1E-F639-75E0F2B6D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2624" y="3133095"/>
            <a:ext cx="2422500" cy="291598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D49FE-0D4C-65E6-3FC4-02217425666C}"/>
                  </a:ext>
                </a:extLst>
              </p:cNvPr>
              <p:cNvSpPr txBox="1"/>
              <p:nvPr/>
            </p:nvSpPr>
            <p:spPr>
              <a:xfrm>
                <a:off x="4518354" y="2648832"/>
                <a:ext cx="2337297" cy="4240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𝑀𝐶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B6D49FE-0D4C-65E6-3FC4-022174256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354" y="2648832"/>
                <a:ext cx="2337297" cy="424002"/>
              </a:xfrm>
              <a:prstGeom prst="rect">
                <a:avLst/>
              </a:prstGeom>
              <a:blipFill>
                <a:blip r:embed="rId3"/>
                <a:stretch>
                  <a:fillRect t="-58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9" name="Group 78">
            <a:extLst>
              <a:ext uri="{FF2B5EF4-FFF2-40B4-BE49-F238E27FC236}">
                <a16:creationId xmlns:a16="http://schemas.microsoft.com/office/drawing/2014/main" id="{39ED51A3-3E35-6B60-335A-186AE8F012CD}"/>
              </a:ext>
            </a:extLst>
          </p:cNvPr>
          <p:cNvGrpSpPr/>
          <p:nvPr/>
        </p:nvGrpSpPr>
        <p:grpSpPr>
          <a:xfrm>
            <a:off x="7343331" y="3549188"/>
            <a:ext cx="1344067" cy="1272652"/>
            <a:chOff x="7721092" y="3558885"/>
            <a:chExt cx="1344067" cy="1272652"/>
          </a:xfrm>
        </p:grpSpPr>
        <p:grpSp>
          <p:nvGrpSpPr>
            <p:cNvPr id="1171" name="Group 1170">
              <a:extLst>
                <a:ext uri="{FF2B5EF4-FFF2-40B4-BE49-F238E27FC236}">
                  <a16:creationId xmlns:a16="http://schemas.microsoft.com/office/drawing/2014/main" id="{92776126-10F7-BB4C-593C-2F495D604659}"/>
                </a:ext>
              </a:extLst>
            </p:cNvPr>
            <p:cNvGrpSpPr/>
            <p:nvPr/>
          </p:nvGrpSpPr>
          <p:grpSpPr>
            <a:xfrm>
              <a:off x="7721092" y="3558885"/>
              <a:ext cx="1044746" cy="997344"/>
              <a:chOff x="10758633" y="4527344"/>
              <a:chExt cx="701069" cy="651561"/>
            </a:xfrm>
          </p:grpSpPr>
          <p:grpSp>
            <p:nvGrpSpPr>
              <p:cNvPr id="1112" name="Group 1111">
                <a:extLst>
                  <a:ext uri="{FF2B5EF4-FFF2-40B4-BE49-F238E27FC236}">
                    <a16:creationId xmlns:a16="http://schemas.microsoft.com/office/drawing/2014/main" id="{2B22E435-9C64-2F5C-E9EB-4977746E2734}"/>
                  </a:ext>
                </a:extLst>
              </p:cNvPr>
              <p:cNvGrpSpPr/>
              <p:nvPr/>
            </p:nvGrpSpPr>
            <p:grpSpPr>
              <a:xfrm>
                <a:off x="10758633" y="4527344"/>
                <a:ext cx="701069" cy="83236"/>
                <a:chOff x="9104458" y="3390694"/>
                <a:chExt cx="701069" cy="83236"/>
              </a:xfrm>
            </p:grpSpPr>
            <p:sp>
              <p:nvSpPr>
                <p:cNvPr id="1113" name="Rectangle 1112">
                  <a:extLst>
                    <a:ext uri="{FF2B5EF4-FFF2-40B4-BE49-F238E27FC236}">
                      <a16:creationId xmlns:a16="http://schemas.microsoft.com/office/drawing/2014/main" id="{68DDF550-82E4-664A-2C6E-A1C89740545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4" name="Rectangle 1113">
                  <a:extLst>
                    <a:ext uri="{FF2B5EF4-FFF2-40B4-BE49-F238E27FC236}">
                      <a16:creationId xmlns:a16="http://schemas.microsoft.com/office/drawing/2014/main" id="{0A55C276-3F7B-C21D-305D-D8FBF77B84DB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5" name="Rectangle 1114">
                  <a:extLst>
                    <a:ext uri="{FF2B5EF4-FFF2-40B4-BE49-F238E27FC236}">
                      <a16:creationId xmlns:a16="http://schemas.microsoft.com/office/drawing/2014/main" id="{5110BFE2-FDB2-43DC-31C8-67D974E081D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6" name="Rectangle 1115">
                  <a:extLst>
                    <a:ext uri="{FF2B5EF4-FFF2-40B4-BE49-F238E27FC236}">
                      <a16:creationId xmlns:a16="http://schemas.microsoft.com/office/drawing/2014/main" id="{5C9BF4A7-9FFA-0037-5FE9-3DBB9888F9D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7" name="Rectangle 1116">
                  <a:extLst>
                    <a:ext uri="{FF2B5EF4-FFF2-40B4-BE49-F238E27FC236}">
                      <a16:creationId xmlns:a16="http://schemas.microsoft.com/office/drawing/2014/main" id="{457E8741-0E02-45EE-C7B2-7EF252219B7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8" name="Rectangle 1117">
                  <a:extLst>
                    <a:ext uri="{FF2B5EF4-FFF2-40B4-BE49-F238E27FC236}">
                      <a16:creationId xmlns:a16="http://schemas.microsoft.com/office/drawing/2014/main" id="{ADA10811-D723-86EF-F6CC-27B19226F495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19" name="Rectangle 1118">
                  <a:extLst>
                    <a:ext uri="{FF2B5EF4-FFF2-40B4-BE49-F238E27FC236}">
                      <a16:creationId xmlns:a16="http://schemas.microsoft.com/office/drawing/2014/main" id="{EDCCFEDB-E0FF-4568-FB4D-FF0E87C198A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20" name="Group 1119">
                <a:extLst>
                  <a:ext uri="{FF2B5EF4-FFF2-40B4-BE49-F238E27FC236}">
                    <a16:creationId xmlns:a16="http://schemas.microsoft.com/office/drawing/2014/main" id="{6712D032-5E1B-548A-851E-24299E081D3F}"/>
                  </a:ext>
                </a:extLst>
              </p:cNvPr>
              <p:cNvGrpSpPr/>
              <p:nvPr/>
            </p:nvGrpSpPr>
            <p:grpSpPr>
              <a:xfrm>
                <a:off x="10758633" y="4622594"/>
                <a:ext cx="701069" cy="83236"/>
                <a:chOff x="9104458" y="3390694"/>
                <a:chExt cx="701069" cy="83236"/>
              </a:xfrm>
            </p:grpSpPr>
            <p:sp>
              <p:nvSpPr>
                <p:cNvPr id="1121" name="Rectangle 1120">
                  <a:extLst>
                    <a:ext uri="{FF2B5EF4-FFF2-40B4-BE49-F238E27FC236}">
                      <a16:creationId xmlns:a16="http://schemas.microsoft.com/office/drawing/2014/main" id="{8158A60C-CE48-E37C-6745-CA83DBB7B45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2" name="Rectangle 1121">
                  <a:extLst>
                    <a:ext uri="{FF2B5EF4-FFF2-40B4-BE49-F238E27FC236}">
                      <a16:creationId xmlns:a16="http://schemas.microsoft.com/office/drawing/2014/main" id="{9692E33F-6654-39C7-1C6B-C7B93CA409E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3" name="Rectangle 1122">
                  <a:extLst>
                    <a:ext uri="{FF2B5EF4-FFF2-40B4-BE49-F238E27FC236}">
                      <a16:creationId xmlns:a16="http://schemas.microsoft.com/office/drawing/2014/main" id="{0354CF8A-06C2-01E3-E324-9349A4F958D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4" name="Rectangle 1123">
                  <a:extLst>
                    <a:ext uri="{FF2B5EF4-FFF2-40B4-BE49-F238E27FC236}">
                      <a16:creationId xmlns:a16="http://schemas.microsoft.com/office/drawing/2014/main" id="{20A979F3-98F2-4CA5-AAE9-BCDAA0FE292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5" name="Rectangle 1124">
                  <a:extLst>
                    <a:ext uri="{FF2B5EF4-FFF2-40B4-BE49-F238E27FC236}">
                      <a16:creationId xmlns:a16="http://schemas.microsoft.com/office/drawing/2014/main" id="{475AC904-02C8-ACC5-DD3C-E65684D2D2B0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6" name="Rectangle 1125">
                  <a:extLst>
                    <a:ext uri="{FF2B5EF4-FFF2-40B4-BE49-F238E27FC236}">
                      <a16:creationId xmlns:a16="http://schemas.microsoft.com/office/drawing/2014/main" id="{EE97F71A-63BF-327C-50BB-BACCEBE8C5A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27" name="Rectangle 1126">
                  <a:extLst>
                    <a:ext uri="{FF2B5EF4-FFF2-40B4-BE49-F238E27FC236}">
                      <a16:creationId xmlns:a16="http://schemas.microsoft.com/office/drawing/2014/main" id="{FBEAFF27-B37A-FBC3-5222-0977F22D0BB6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28" name="Group 1127">
                <a:extLst>
                  <a:ext uri="{FF2B5EF4-FFF2-40B4-BE49-F238E27FC236}">
                    <a16:creationId xmlns:a16="http://schemas.microsoft.com/office/drawing/2014/main" id="{292CF3A1-6183-9DDB-103A-66C1A8252C95}"/>
                  </a:ext>
                </a:extLst>
              </p:cNvPr>
              <p:cNvGrpSpPr/>
              <p:nvPr/>
            </p:nvGrpSpPr>
            <p:grpSpPr>
              <a:xfrm>
                <a:off x="10758633" y="4717844"/>
                <a:ext cx="701069" cy="83236"/>
                <a:chOff x="9104458" y="3390694"/>
                <a:chExt cx="701069" cy="83236"/>
              </a:xfrm>
            </p:grpSpPr>
            <p:sp>
              <p:nvSpPr>
                <p:cNvPr id="1129" name="Rectangle 1128">
                  <a:extLst>
                    <a:ext uri="{FF2B5EF4-FFF2-40B4-BE49-F238E27FC236}">
                      <a16:creationId xmlns:a16="http://schemas.microsoft.com/office/drawing/2014/main" id="{E01131E6-0ABA-75A1-2D03-0F4A86E3B91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0" name="Rectangle 1129">
                  <a:extLst>
                    <a:ext uri="{FF2B5EF4-FFF2-40B4-BE49-F238E27FC236}">
                      <a16:creationId xmlns:a16="http://schemas.microsoft.com/office/drawing/2014/main" id="{AC0C4BDA-5452-02FA-050A-66D30F8EA972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1" name="Rectangle 1130">
                  <a:extLst>
                    <a:ext uri="{FF2B5EF4-FFF2-40B4-BE49-F238E27FC236}">
                      <a16:creationId xmlns:a16="http://schemas.microsoft.com/office/drawing/2014/main" id="{B80CEEC3-ABDE-AE4D-EACF-A8D75ED08590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2" name="Rectangle 1131">
                  <a:extLst>
                    <a:ext uri="{FF2B5EF4-FFF2-40B4-BE49-F238E27FC236}">
                      <a16:creationId xmlns:a16="http://schemas.microsoft.com/office/drawing/2014/main" id="{FE3C71F3-B567-5D1D-B982-010CEDA6F58C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3" name="Rectangle 1132">
                  <a:extLst>
                    <a:ext uri="{FF2B5EF4-FFF2-40B4-BE49-F238E27FC236}">
                      <a16:creationId xmlns:a16="http://schemas.microsoft.com/office/drawing/2014/main" id="{93FF772D-12E7-2302-D748-83EA70A5275E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4" name="Rectangle 1133">
                  <a:extLst>
                    <a:ext uri="{FF2B5EF4-FFF2-40B4-BE49-F238E27FC236}">
                      <a16:creationId xmlns:a16="http://schemas.microsoft.com/office/drawing/2014/main" id="{4BAA4DC2-A996-37DE-7AF8-31FECB619DA2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35" name="Rectangle 1134">
                  <a:extLst>
                    <a:ext uri="{FF2B5EF4-FFF2-40B4-BE49-F238E27FC236}">
                      <a16:creationId xmlns:a16="http://schemas.microsoft.com/office/drawing/2014/main" id="{9F21AA67-FFCF-465D-7057-BDEF1DCFC1BA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36" name="Group 1135">
                <a:extLst>
                  <a:ext uri="{FF2B5EF4-FFF2-40B4-BE49-F238E27FC236}">
                    <a16:creationId xmlns:a16="http://schemas.microsoft.com/office/drawing/2014/main" id="{6F704B23-6788-B524-5A8A-B45E33690F68}"/>
                  </a:ext>
                </a:extLst>
              </p:cNvPr>
              <p:cNvGrpSpPr/>
              <p:nvPr/>
            </p:nvGrpSpPr>
            <p:grpSpPr>
              <a:xfrm>
                <a:off x="10758633" y="4809919"/>
                <a:ext cx="701069" cy="83236"/>
                <a:chOff x="9104458" y="3390694"/>
                <a:chExt cx="701069" cy="83236"/>
              </a:xfrm>
            </p:grpSpPr>
            <p:sp>
              <p:nvSpPr>
                <p:cNvPr id="1137" name="Rectangle 1136">
                  <a:extLst>
                    <a:ext uri="{FF2B5EF4-FFF2-40B4-BE49-F238E27FC236}">
                      <a16:creationId xmlns:a16="http://schemas.microsoft.com/office/drawing/2014/main" id="{47D8D97C-44F4-B503-B6C0-0AA8E8AC4AC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8" name="Rectangle 1137">
                  <a:extLst>
                    <a:ext uri="{FF2B5EF4-FFF2-40B4-BE49-F238E27FC236}">
                      <a16:creationId xmlns:a16="http://schemas.microsoft.com/office/drawing/2014/main" id="{0A0A882A-3BFC-1892-3A27-E009B6E5799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9" name="Rectangle 1138">
                  <a:extLst>
                    <a:ext uri="{FF2B5EF4-FFF2-40B4-BE49-F238E27FC236}">
                      <a16:creationId xmlns:a16="http://schemas.microsoft.com/office/drawing/2014/main" id="{78897F6F-ADC7-75F9-1BCF-708941B47BE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0" name="Rectangle 1139">
                  <a:extLst>
                    <a:ext uri="{FF2B5EF4-FFF2-40B4-BE49-F238E27FC236}">
                      <a16:creationId xmlns:a16="http://schemas.microsoft.com/office/drawing/2014/main" id="{03F7A82A-6E51-94A5-1B78-A178B234AD41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1" name="Rectangle 1140">
                  <a:extLst>
                    <a:ext uri="{FF2B5EF4-FFF2-40B4-BE49-F238E27FC236}">
                      <a16:creationId xmlns:a16="http://schemas.microsoft.com/office/drawing/2014/main" id="{55BCD910-DB96-2552-04CA-A21CF4CACE4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2" name="Rectangle 1141">
                  <a:extLst>
                    <a:ext uri="{FF2B5EF4-FFF2-40B4-BE49-F238E27FC236}">
                      <a16:creationId xmlns:a16="http://schemas.microsoft.com/office/drawing/2014/main" id="{12665817-1B1A-B634-6D6B-E57AA98A4583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43" name="Rectangle 1142">
                  <a:extLst>
                    <a:ext uri="{FF2B5EF4-FFF2-40B4-BE49-F238E27FC236}">
                      <a16:creationId xmlns:a16="http://schemas.microsoft.com/office/drawing/2014/main" id="{9A123A69-0E07-AE79-F248-446B65026B50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44" name="Group 1143">
                <a:extLst>
                  <a:ext uri="{FF2B5EF4-FFF2-40B4-BE49-F238E27FC236}">
                    <a16:creationId xmlns:a16="http://schemas.microsoft.com/office/drawing/2014/main" id="{CDEBCB4D-D5D1-DC93-7356-5A987645E89B}"/>
                  </a:ext>
                </a:extLst>
              </p:cNvPr>
              <p:cNvGrpSpPr/>
              <p:nvPr/>
            </p:nvGrpSpPr>
            <p:grpSpPr>
              <a:xfrm>
                <a:off x="10758633" y="4905169"/>
                <a:ext cx="701069" cy="83236"/>
                <a:chOff x="9104458" y="3390694"/>
                <a:chExt cx="701069" cy="83236"/>
              </a:xfrm>
            </p:grpSpPr>
            <p:sp>
              <p:nvSpPr>
                <p:cNvPr id="1145" name="Rectangle 1144">
                  <a:extLst>
                    <a:ext uri="{FF2B5EF4-FFF2-40B4-BE49-F238E27FC236}">
                      <a16:creationId xmlns:a16="http://schemas.microsoft.com/office/drawing/2014/main" id="{1F3F4B16-A14D-EDFE-5088-03A8468C8AC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6" name="Rectangle 1145">
                  <a:extLst>
                    <a:ext uri="{FF2B5EF4-FFF2-40B4-BE49-F238E27FC236}">
                      <a16:creationId xmlns:a16="http://schemas.microsoft.com/office/drawing/2014/main" id="{337A8F79-65D6-E2D0-0B95-E5BF0A65455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7" name="Rectangle 1146">
                  <a:extLst>
                    <a:ext uri="{FF2B5EF4-FFF2-40B4-BE49-F238E27FC236}">
                      <a16:creationId xmlns:a16="http://schemas.microsoft.com/office/drawing/2014/main" id="{9AA49653-0AE4-3157-0F9B-9AA8AE5979B5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8" name="Rectangle 1147">
                  <a:extLst>
                    <a:ext uri="{FF2B5EF4-FFF2-40B4-BE49-F238E27FC236}">
                      <a16:creationId xmlns:a16="http://schemas.microsoft.com/office/drawing/2014/main" id="{CFFDF053-423C-2E8B-2CF4-E5BBAD3C1C7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49" name="Rectangle 1148">
                  <a:extLst>
                    <a:ext uri="{FF2B5EF4-FFF2-40B4-BE49-F238E27FC236}">
                      <a16:creationId xmlns:a16="http://schemas.microsoft.com/office/drawing/2014/main" id="{DD23F4F0-FAAC-D689-826B-64C2A9728872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0" name="Rectangle 1149">
                  <a:extLst>
                    <a:ext uri="{FF2B5EF4-FFF2-40B4-BE49-F238E27FC236}">
                      <a16:creationId xmlns:a16="http://schemas.microsoft.com/office/drawing/2014/main" id="{BDF22418-4E83-6730-F1A2-0BB92129C08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51" name="Rectangle 1150">
                  <a:extLst>
                    <a:ext uri="{FF2B5EF4-FFF2-40B4-BE49-F238E27FC236}">
                      <a16:creationId xmlns:a16="http://schemas.microsoft.com/office/drawing/2014/main" id="{1F04CE05-E7E4-F1D6-84AE-67A0BF0B391D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52" name="Group 1151">
                <a:extLst>
                  <a:ext uri="{FF2B5EF4-FFF2-40B4-BE49-F238E27FC236}">
                    <a16:creationId xmlns:a16="http://schemas.microsoft.com/office/drawing/2014/main" id="{706A7454-DF73-2CAB-1FC7-602E78E1E032}"/>
                  </a:ext>
                </a:extLst>
              </p:cNvPr>
              <p:cNvGrpSpPr/>
              <p:nvPr/>
            </p:nvGrpSpPr>
            <p:grpSpPr>
              <a:xfrm>
                <a:off x="10758633" y="5000419"/>
                <a:ext cx="701069" cy="83236"/>
                <a:chOff x="9104458" y="3390694"/>
                <a:chExt cx="701069" cy="83236"/>
              </a:xfrm>
            </p:grpSpPr>
            <p:sp>
              <p:nvSpPr>
                <p:cNvPr id="1153" name="Rectangle 1152">
                  <a:extLst>
                    <a:ext uri="{FF2B5EF4-FFF2-40B4-BE49-F238E27FC236}">
                      <a16:creationId xmlns:a16="http://schemas.microsoft.com/office/drawing/2014/main" id="{037B9B94-8E07-E56B-0AF4-3F61F83EDF2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4" name="Rectangle 1153">
                  <a:extLst>
                    <a:ext uri="{FF2B5EF4-FFF2-40B4-BE49-F238E27FC236}">
                      <a16:creationId xmlns:a16="http://schemas.microsoft.com/office/drawing/2014/main" id="{C2A0D8A3-D7F3-83BD-8A27-51428B77E70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5" name="Rectangle 1154">
                  <a:extLst>
                    <a:ext uri="{FF2B5EF4-FFF2-40B4-BE49-F238E27FC236}">
                      <a16:creationId xmlns:a16="http://schemas.microsoft.com/office/drawing/2014/main" id="{FE4541E4-4414-2844-6F93-7FADB273732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6" name="Rectangle 1155">
                  <a:extLst>
                    <a:ext uri="{FF2B5EF4-FFF2-40B4-BE49-F238E27FC236}">
                      <a16:creationId xmlns:a16="http://schemas.microsoft.com/office/drawing/2014/main" id="{2C9DB6B4-259B-C486-BE86-3A39F55864CA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7" name="Rectangle 1156">
                  <a:extLst>
                    <a:ext uri="{FF2B5EF4-FFF2-40B4-BE49-F238E27FC236}">
                      <a16:creationId xmlns:a16="http://schemas.microsoft.com/office/drawing/2014/main" id="{6FBF7525-27AA-1B0D-0AD9-94041E5287F0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58" name="Rectangle 1157">
                  <a:extLst>
                    <a:ext uri="{FF2B5EF4-FFF2-40B4-BE49-F238E27FC236}">
                      <a16:creationId xmlns:a16="http://schemas.microsoft.com/office/drawing/2014/main" id="{CEC76417-46F6-46A9-6CC6-3C0B2D678A6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59" name="Rectangle 1158">
                  <a:extLst>
                    <a:ext uri="{FF2B5EF4-FFF2-40B4-BE49-F238E27FC236}">
                      <a16:creationId xmlns:a16="http://schemas.microsoft.com/office/drawing/2014/main" id="{3424B1FE-9EAD-6093-0F95-189AA030E8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60" name="Group 1159">
                <a:extLst>
                  <a:ext uri="{FF2B5EF4-FFF2-40B4-BE49-F238E27FC236}">
                    <a16:creationId xmlns:a16="http://schemas.microsoft.com/office/drawing/2014/main" id="{8ECBDCFE-8BC4-04B6-DC88-2867E1FC08F8}"/>
                  </a:ext>
                </a:extLst>
              </p:cNvPr>
              <p:cNvGrpSpPr/>
              <p:nvPr/>
            </p:nvGrpSpPr>
            <p:grpSpPr>
              <a:xfrm>
                <a:off x="10758633" y="5095669"/>
                <a:ext cx="701069" cy="83236"/>
                <a:chOff x="9104458" y="3390694"/>
                <a:chExt cx="701069" cy="83236"/>
              </a:xfrm>
            </p:grpSpPr>
            <p:sp>
              <p:nvSpPr>
                <p:cNvPr id="1161" name="Rectangle 1160">
                  <a:extLst>
                    <a:ext uri="{FF2B5EF4-FFF2-40B4-BE49-F238E27FC236}">
                      <a16:creationId xmlns:a16="http://schemas.microsoft.com/office/drawing/2014/main" id="{8B111439-E49B-A4A9-E9B9-D4E80ECDBEA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2" name="Rectangle 1161">
                  <a:extLst>
                    <a:ext uri="{FF2B5EF4-FFF2-40B4-BE49-F238E27FC236}">
                      <a16:creationId xmlns:a16="http://schemas.microsoft.com/office/drawing/2014/main" id="{39A6B127-D1FA-6C46-FC8A-6F8555B111C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3" name="Rectangle 1162">
                  <a:extLst>
                    <a:ext uri="{FF2B5EF4-FFF2-40B4-BE49-F238E27FC236}">
                      <a16:creationId xmlns:a16="http://schemas.microsoft.com/office/drawing/2014/main" id="{85F0F492-6AA8-AA66-732C-7B828CDA531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4" name="Rectangle 1163">
                  <a:extLst>
                    <a:ext uri="{FF2B5EF4-FFF2-40B4-BE49-F238E27FC236}">
                      <a16:creationId xmlns:a16="http://schemas.microsoft.com/office/drawing/2014/main" id="{8B5CC133-0AAE-B991-804D-CD5D34F617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5" name="Rectangle 1164">
                  <a:extLst>
                    <a:ext uri="{FF2B5EF4-FFF2-40B4-BE49-F238E27FC236}">
                      <a16:creationId xmlns:a16="http://schemas.microsoft.com/office/drawing/2014/main" id="{DF07C291-364D-560C-8CB9-98C51BAC33B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66" name="Rectangle 1165">
                  <a:extLst>
                    <a:ext uri="{FF2B5EF4-FFF2-40B4-BE49-F238E27FC236}">
                      <a16:creationId xmlns:a16="http://schemas.microsoft.com/office/drawing/2014/main" id="{697F7DF4-C406-3D1D-D6DE-E3705EA08557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67" name="Rectangle 1166">
                  <a:extLst>
                    <a:ext uri="{FF2B5EF4-FFF2-40B4-BE49-F238E27FC236}">
                      <a16:creationId xmlns:a16="http://schemas.microsoft.com/office/drawing/2014/main" id="{9E628906-DF00-5265-1D10-C5C0EE303B1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1">
                  <a:schemeClr val="accent3"/>
                </a:lnRef>
                <a:fillRef idx="3">
                  <a:schemeClr val="accent3"/>
                </a:fillRef>
                <a:effectRef idx="2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1170" name="Group 1169">
              <a:extLst>
                <a:ext uri="{FF2B5EF4-FFF2-40B4-BE49-F238E27FC236}">
                  <a16:creationId xmlns:a16="http://schemas.microsoft.com/office/drawing/2014/main" id="{C7F6E0C2-2305-0FDC-7EE5-3CB85EF16E50}"/>
                </a:ext>
              </a:extLst>
            </p:cNvPr>
            <p:cNvGrpSpPr/>
            <p:nvPr/>
          </p:nvGrpSpPr>
          <p:grpSpPr>
            <a:xfrm>
              <a:off x="7875696" y="3706328"/>
              <a:ext cx="1044746" cy="997344"/>
              <a:chOff x="9958533" y="3600244"/>
              <a:chExt cx="701069" cy="651561"/>
            </a:xfrm>
          </p:grpSpPr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672129E-E548-C089-C37D-FF37F49C4965}"/>
                  </a:ext>
                </a:extLst>
              </p:cNvPr>
              <p:cNvGrpSpPr/>
              <p:nvPr/>
            </p:nvGrpSpPr>
            <p:grpSpPr>
              <a:xfrm>
                <a:off x="9958533" y="3600244"/>
                <a:ext cx="701069" cy="83236"/>
                <a:chOff x="9104458" y="3390694"/>
                <a:chExt cx="701069" cy="83236"/>
              </a:xfrm>
            </p:grpSpPr>
            <p:sp>
              <p:nvSpPr>
                <p:cNvPr id="162" name="Rectangle 161">
                  <a:extLst>
                    <a:ext uri="{FF2B5EF4-FFF2-40B4-BE49-F238E27FC236}">
                      <a16:creationId xmlns:a16="http://schemas.microsoft.com/office/drawing/2014/main" id="{996DFC56-E729-1C09-F39A-BE5EB87E209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3" name="Rectangle 162">
                  <a:extLst>
                    <a:ext uri="{FF2B5EF4-FFF2-40B4-BE49-F238E27FC236}">
                      <a16:creationId xmlns:a16="http://schemas.microsoft.com/office/drawing/2014/main" id="{C1C326ED-6935-6A62-E2D2-F8791106D15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4" name="Rectangle 163">
                  <a:extLst>
                    <a:ext uri="{FF2B5EF4-FFF2-40B4-BE49-F238E27FC236}">
                      <a16:creationId xmlns:a16="http://schemas.microsoft.com/office/drawing/2014/main" id="{59ACE56E-F59C-ED44-9160-B6226291169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5" name="Rectangle 164">
                  <a:extLst>
                    <a:ext uri="{FF2B5EF4-FFF2-40B4-BE49-F238E27FC236}">
                      <a16:creationId xmlns:a16="http://schemas.microsoft.com/office/drawing/2014/main" id="{D3A3EF14-4367-0EF0-589C-D0E4BE6E94C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6" name="Rectangle 165">
                  <a:extLst>
                    <a:ext uri="{FF2B5EF4-FFF2-40B4-BE49-F238E27FC236}">
                      <a16:creationId xmlns:a16="http://schemas.microsoft.com/office/drawing/2014/main" id="{F71AE6BB-C865-73E8-218D-132E51525367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67" name="Rectangle 166">
                  <a:extLst>
                    <a:ext uri="{FF2B5EF4-FFF2-40B4-BE49-F238E27FC236}">
                      <a16:creationId xmlns:a16="http://schemas.microsoft.com/office/drawing/2014/main" id="{29CAF9CF-7D30-8221-FD37-6CD0D4E88F0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05096E37-8FC1-8141-5920-0D247769A602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F9D718A1-5D9F-611D-B99E-2C7DBCC1CFA8}"/>
                  </a:ext>
                </a:extLst>
              </p:cNvPr>
              <p:cNvGrpSpPr/>
              <p:nvPr/>
            </p:nvGrpSpPr>
            <p:grpSpPr>
              <a:xfrm>
                <a:off x="9958533" y="3695494"/>
                <a:ext cx="701069" cy="83236"/>
                <a:chOff x="9104458" y="3390694"/>
                <a:chExt cx="701069" cy="83236"/>
              </a:xfrm>
            </p:grpSpPr>
            <p:sp>
              <p:nvSpPr>
                <p:cNvPr id="171" name="Rectangle 170">
                  <a:extLst>
                    <a:ext uri="{FF2B5EF4-FFF2-40B4-BE49-F238E27FC236}">
                      <a16:creationId xmlns:a16="http://schemas.microsoft.com/office/drawing/2014/main" id="{C364ED19-F6BD-E6E8-B688-37976BE25EA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7" name="Rectangle 176">
                  <a:extLst>
                    <a:ext uri="{FF2B5EF4-FFF2-40B4-BE49-F238E27FC236}">
                      <a16:creationId xmlns:a16="http://schemas.microsoft.com/office/drawing/2014/main" id="{77FE5471-D4C9-3CCA-FF5C-B43E548D702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8" name="Rectangle 177">
                  <a:extLst>
                    <a:ext uri="{FF2B5EF4-FFF2-40B4-BE49-F238E27FC236}">
                      <a16:creationId xmlns:a16="http://schemas.microsoft.com/office/drawing/2014/main" id="{CFC55C3D-F420-4818-66D0-9B267D2E2B2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9" name="Rectangle 178">
                  <a:extLst>
                    <a:ext uri="{FF2B5EF4-FFF2-40B4-BE49-F238E27FC236}">
                      <a16:creationId xmlns:a16="http://schemas.microsoft.com/office/drawing/2014/main" id="{A9FB4ECF-E94F-8D9B-7091-2B456461049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64046C5C-150F-C49A-9386-D42D12FF679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CC84ABDC-D424-7AE7-CF33-12D071A1E91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82" name="Rectangle 181">
                  <a:extLst>
                    <a:ext uri="{FF2B5EF4-FFF2-40B4-BE49-F238E27FC236}">
                      <a16:creationId xmlns:a16="http://schemas.microsoft.com/office/drawing/2014/main" id="{EF1EA4AF-0A0D-8CEF-70C9-AB3C06F0FE0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83" name="Group 182">
                <a:extLst>
                  <a:ext uri="{FF2B5EF4-FFF2-40B4-BE49-F238E27FC236}">
                    <a16:creationId xmlns:a16="http://schemas.microsoft.com/office/drawing/2014/main" id="{A3E72862-BA40-0C45-6D33-21A20EBBA423}"/>
                  </a:ext>
                </a:extLst>
              </p:cNvPr>
              <p:cNvGrpSpPr/>
              <p:nvPr/>
            </p:nvGrpSpPr>
            <p:grpSpPr>
              <a:xfrm>
                <a:off x="9958533" y="3790744"/>
                <a:ext cx="701069" cy="83236"/>
                <a:chOff x="9104458" y="3390694"/>
                <a:chExt cx="701069" cy="83236"/>
              </a:xfrm>
            </p:grpSpPr>
            <p:sp>
              <p:nvSpPr>
                <p:cNvPr id="184" name="Rectangle 183">
                  <a:extLst>
                    <a:ext uri="{FF2B5EF4-FFF2-40B4-BE49-F238E27FC236}">
                      <a16:creationId xmlns:a16="http://schemas.microsoft.com/office/drawing/2014/main" id="{4CACA91D-3423-CCE8-557A-B6607FC04787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5" name="Rectangle 184">
                  <a:extLst>
                    <a:ext uri="{FF2B5EF4-FFF2-40B4-BE49-F238E27FC236}">
                      <a16:creationId xmlns:a16="http://schemas.microsoft.com/office/drawing/2014/main" id="{4D285F31-1E0F-9F6F-1246-8B11C8F7BD6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6" name="Rectangle 185">
                  <a:extLst>
                    <a:ext uri="{FF2B5EF4-FFF2-40B4-BE49-F238E27FC236}">
                      <a16:creationId xmlns:a16="http://schemas.microsoft.com/office/drawing/2014/main" id="{060852F4-B266-DE8B-839C-C15B064CC612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7" name="Rectangle 186">
                  <a:extLst>
                    <a:ext uri="{FF2B5EF4-FFF2-40B4-BE49-F238E27FC236}">
                      <a16:creationId xmlns:a16="http://schemas.microsoft.com/office/drawing/2014/main" id="{3EE092EC-D363-3044-5375-39343E6F63B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8" name="Rectangle 187">
                  <a:extLst>
                    <a:ext uri="{FF2B5EF4-FFF2-40B4-BE49-F238E27FC236}">
                      <a16:creationId xmlns:a16="http://schemas.microsoft.com/office/drawing/2014/main" id="{9E9A6FAC-BCC2-36E2-9631-58D533E36D9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89" name="Rectangle 188">
                  <a:extLst>
                    <a:ext uri="{FF2B5EF4-FFF2-40B4-BE49-F238E27FC236}">
                      <a16:creationId xmlns:a16="http://schemas.microsoft.com/office/drawing/2014/main" id="{B1B4F6E2-6B58-46D0-D0E4-53741A8E3FD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90" name="Rectangle 189">
                  <a:extLst>
                    <a:ext uri="{FF2B5EF4-FFF2-40B4-BE49-F238E27FC236}">
                      <a16:creationId xmlns:a16="http://schemas.microsoft.com/office/drawing/2014/main" id="{E8ACDD54-49DE-B35E-1251-F09BBD63A570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91" name="Group 190">
                <a:extLst>
                  <a:ext uri="{FF2B5EF4-FFF2-40B4-BE49-F238E27FC236}">
                    <a16:creationId xmlns:a16="http://schemas.microsoft.com/office/drawing/2014/main" id="{6A1A1CE7-05A5-6C47-6BAE-F4A1F5DADFA1}"/>
                  </a:ext>
                </a:extLst>
              </p:cNvPr>
              <p:cNvGrpSpPr/>
              <p:nvPr/>
            </p:nvGrpSpPr>
            <p:grpSpPr>
              <a:xfrm>
                <a:off x="9958533" y="3882819"/>
                <a:ext cx="701069" cy="83236"/>
                <a:chOff x="9104458" y="3390694"/>
                <a:chExt cx="701069" cy="83236"/>
              </a:xfrm>
            </p:grpSpPr>
            <p:sp>
              <p:nvSpPr>
                <p:cNvPr id="1024" name="Rectangle 1023">
                  <a:extLst>
                    <a:ext uri="{FF2B5EF4-FFF2-40B4-BE49-F238E27FC236}">
                      <a16:creationId xmlns:a16="http://schemas.microsoft.com/office/drawing/2014/main" id="{67D07918-283D-4A59-B359-F317E0825AA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5" name="Rectangle 1024">
                  <a:extLst>
                    <a:ext uri="{FF2B5EF4-FFF2-40B4-BE49-F238E27FC236}">
                      <a16:creationId xmlns:a16="http://schemas.microsoft.com/office/drawing/2014/main" id="{CD62D028-E298-B406-DA52-A6B385BC9BE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7" name="Rectangle 1026">
                  <a:extLst>
                    <a:ext uri="{FF2B5EF4-FFF2-40B4-BE49-F238E27FC236}">
                      <a16:creationId xmlns:a16="http://schemas.microsoft.com/office/drawing/2014/main" id="{ABD252D6-9EA9-E0AB-E2A5-820C123B4401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8" name="Rectangle 1027">
                  <a:extLst>
                    <a:ext uri="{FF2B5EF4-FFF2-40B4-BE49-F238E27FC236}">
                      <a16:creationId xmlns:a16="http://schemas.microsoft.com/office/drawing/2014/main" id="{D61B226D-D88B-672C-77A9-A2CA478FC13F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9" name="Rectangle 1028">
                  <a:extLst>
                    <a:ext uri="{FF2B5EF4-FFF2-40B4-BE49-F238E27FC236}">
                      <a16:creationId xmlns:a16="http://schemas.microsoft.com/office/drawing/2014/main" id="{6B69B5F7-F77A-FABD-6106-2EDDDF118B1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0" name="Rectangle 1029">
                  <a:extLst>
                    <a:ext uri="{FF2B5EF4-FFF2-40B4-BE49-F238E27FC236}">
                      <a16:creationId xmlns:a16="http://schemas.microsoft.com/office/drawing/2014/main" id="{7D224444-E1EE-4334-4F88-14A493A3DBC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31" name="Rectangle 1030">
                  <a:extLst>
                    <a:ext uri="{FF2B5EF4-FFF2-40B4-BE49-F238E27FC236}">
                      <a16:creationId xmlns:a16="http://schemas.microsoft.com/office/drawing/2014/main" id="{0637F86E-BE1D-CA65-C4B1-88F048E0B06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F8232DA-629D-0FF0-3827-781FAFD7F38B}"/>
                  </a:ext>
                </a:extLst>
              </p:cNvPr>
              <p:cNvGrpSpPr/>
              <p:nvPr/>
            </p:nvGrpSpPr>
            <p:grpSpPr>
              <a:xfrm>
                <a:off x="9958533" y="3978069"/>
                <a:ext cx="701069" cy="83236"/>
                <a:chOff x="9104458" y="3390694"/>
                <a:chExt cx="701069" cy="83236"/>
              </a:xfrm>
            </p:grpSpPr>
            <p:sp>
              <p:nvSpPr>
                <p:cNvPr id="1033" name="Rectangle 1032">
                  <a:extLst>
                    <a:ext uri="{FF2B5EF4-FFF2-40B4-BE49-F238E27FC236}">
                      <a16:creationId xmlns:a16="http://schemas.microsoft.com/office/drawing/2014/main" id="{88D2B560-5186-ADB9-BCD4-DE1263BB93CA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4" name="Rectangle 1033">
                  <a:extLst>
                    <a:ext uri="{FF2B5EF4-FFF2-40B4-BE49-F238E27FC236}">
                      <a16:creationId xmlns:a16="http://schemas.microsoft.com/office/drawing/2014/main" id="{296EF0BA-124C-5C7E-07F5-42EA5FB14147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5" name="Rectangle 1034">
                  <a:extLst>
                    <a:ext uri="{FF2B5EF4-FFF2-40B4-BE49-F238E27FC236}">
                      <a16:creationId xmlns:a16="http://schemas.microsoft.com/office/drawing/2014/main" id="{D0F0A521-44A7-6DFB-2446-52E5AB5F0BA4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6" name="Rectangle 1035">
                  <a:extLst>
                    <a:ext uri="{FF2B5EF4-FFF2-40B4-BE49-F238E27FC236}">
                      <a16:creationId xmlns:a16="http://schemas.microsoft.com/office/drawing/2014/main" id="{F9D4DBFA-9A57-E64B-4261-7029DFF2890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7" name="Rectangle 1036">
                  <a:extLst>
                    <a:ext uri="{FF2B5EF4-FFF2-40B4-BE49-F238E27FC236}">
                      <a16:creationId xmlns:a16="http://schemas.microsoft.com/office/drawing/2014/main" id="{4A3535FA-1729-C815-551E-34A0664FFDDF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8" name="Rectangle 1037">
                  <a:extLst>
                    <a:ext uri="{FF2B5EF4-FFF2-40B4-BE49-F238E27FC236}">
                      <a16:creationId xmlns:a16="http://schemas.microsoft.com/office/drawing/2014/main" id="{A243D802-843D-1CC2-B6CF-912772A72E7E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39" name="Rectangle 1038">
                  <a:extLst>
                    <a:ext uri="{FF2B5EF4-FFF2-40B4-BE49-F238E27FC236}">
                      <a16:creationId xmlns:a16="http://schemas.microsoft.com/office/drawing/2014/main" id="{A79D31AC-D87E-3419-4296-E90A8E12F9C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40" name="Group 1039">
                <a:extLst>
                  <a:ext uri="{FF2B5EF4-FFF2-40B4-BE49-F238E27FC236}">
                    <a16:creationId xmlns:a16="http://schemas.microsoft.com/office/drawing/2014/main" id="{DC7A4F75-36D3-9697-7025-F3AB2EC03507}"/>
                  </a:ext>
                </a:extLst>
              </p:cNvPr>
              <p:cNvGrpSpPr/>
              <p:nvPr/>
            </p:nvGrpSpPr>
            <p:grpSpPr>
              <a:xfrm>
                <a:off x="9958533" y="4073319"/>
                <a:ext cx="701069" cy="83236"/>
                <a:chOff x="9104458" y="3390694"/>
                <a:chExt cx="701069" cy="83236"/>
              </a:xfrm>
            </p:grpSpPr>
            <p:sp>
              <p:nvSpPr>
                <p:cNvPr id="1041" name="Rectangle 1040">
                  <a:extLst>
                    <a:ext uri="{FF2B5EF4-FFF2-40B4-BE49-F238E27FC236}">
                      <a16:creationId xmlns:a16="http://schemas.microsoft.com/office/drawing/2014/main" id="{754DCEB3-093C-E58B-4DAA-124D28A87403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2" name="Rectangle 1041">
                  <a:extLst>
                    <a:ext uri="{FF2B5EF4-FFF2-40B4-BE49-F238E27FC236}">
                      <a16:creationId xmlns:a16="http://schemas.microsoft.com/office/drawing/2014/main" id="{819AE92D-DD70-2C35-F65B-F84C9FB48376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3" name="Rectangle 1042">
                  <a:extLst>
                    <a:ext uri="{FF2B5EF4-FFF2-40B4-BE49-F238E27FC236}">
                      <a16:creationId xmlns:a16="http://schemas.microsoft.com/office/drawing/2014/main" id="{B2CD9F02-C30F-18A4-32B2-8A47FC85DB6B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4" name="Rectangle 1043">
                  <a:extLst>
                    <a:ext uri="{FF2B5EF4-FFF2-40B4-BE49-F238E27FC236}">
                      <a16:creationId xmlns:a16="http://schemas.microsoft.com/office/drawing/2014/main" id="{1F79289D-1E8C-9F30-C788-CF85FAA52E5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5" name="Rectangle 1044">
                  <a:extLst>
                    <a:ext uri="{FF2B5EF4-FFF2-40B4-BE49-F238E27FC236}">
                      <a16:creationId xmlns:a16="http://schemas.microsoft.com/office/drawing/2014/main" id="{CBF97369-920A-7E49-EE3D-A4AFCF5071E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6" name="Rectangle 1045">
                  <a:extLst>
                    <a:ext uri="{FF2B5EF4-FFF2-40B4-BE49-F238E27FC236}">
                      <a16:creationId xmlns:a16="http://schemas.microsoft.com/office/drawing/2014/main" id="{4EB91FA7-5AC7-B828-D2AD-EE76B70FE61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47" name="Rectangle 1046">
                  <a:extLst>
                    <a:ext uri="{FF2B5EF4-FFF2-40B4-BE49-F238E27FC236}">
                      <a16:creationId xmlns:a16="http://schemas.microsoft.com/office/drawing/2014/main" id="{173B8667-3AA2-2D9E-88DF-C1BF4ABBA573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48" name="Group 1047">
                <a:extLst>
                  <a:ext uri="{FF2B5EF4-FFF2-40B4-BE49-F238E27FC236}">
                    <a16:creationId xmlns:a16="http://schemas.microsoft.com/office/drawing/2014/main" id="{743E08B9-79A2-CB9C-4121-E64952AD1183}"/>
                  </a:ext>
                </a:extLst>
              </p:cNvPr>
              <p:cNvGrpSpPr/>
              <p:nvPr/>
            </p:nvGrpSpPr>
            <p:grpSpPr>
              <a:xfrm>
                <a:off x="9958533" y="4168569"/>
                <a:ext cx="701069" cy="83236"/>
                <a:chOff x="9104458" y="3390694"/>
                <a:chExt cx="701069" cy="83236"/>
              </a:xfrm>
            </p:grpSpPr>
            <p:sp>
              <p:nvSpPr>
                <p:cNvPr id="1049" name="Rectangle 1048">
                  <a:extLst>
                    <a:ext uri="{FF2B5EF4-FFF2-40B4-BE49-F238E27FC236}">
                      <a16:creationId xmlns:a16="http://schemas.microsoft.com/office/drawing/2014/main" id="{8ABD3653-5375-DCA0-B626-6D199406D995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0" name="Rectangle 1049">
                  <a:extLst>
                    <a:ext uri="{FF2B5EF4-FFF2-40B4-BE49-F238E27FC236}">
                      <a16:creationId xmlns:a16="http://schemas.microsoft.com/office/drawing/2014/main" id="{A10CB3C0-8BAE-B108-DF71-359DDE33BF8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1" name="Rectangle 1050">
                  <a:extLst>
                    <a:ext uri="{FF2B5EF4-FFF2-40B4-BE49-F238E27FC236}">
                      <a16:creationId xmlns:a16="http://schemas.microsoft.com/office/drawing/2014/main" id="{5E03B2D6-9361-7BD4-EA8E-8700E5ADE05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2" name="Rectangle 1051">
                  <a:extLst>
                    <a:ext uri="{FF2B5EF4-FFF2-40B4-BE49-F238E27FC236}">
                      <a16:creationId xmlns:a16="http://schemas.microsoft.com/office/drawing/2014/main" id="{404EF4E7-4C26-8EDE-764E-9E9A187405C6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3" name="Rectangle 1052">
                  <a:extLst>
                    <a:ext uri="{FF2B5EF4-FFF2-40B4-BE49-F238E27FC236}">
                      <a16:creationId xmlns:a16="http://schemas.microsoft.com/office/drawing/2014/main" id="{C268E5BF-65BD-5259-1595-AFF74084216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4" name="Rectangle 1053">
                  <a:extLst>
                    <a:ext uri="{FF2B5EF4-FFF2-40B4-BE49-F238E27FC236}">
                      <a16:creationId xmlns:a16="http://schemas.microsoft.com/office/drawing/2014/main" id="{7EE7655E-4E25-E07F-BAEB-F08CBDC4A78A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55" name="Rectangle 1054">
                  <a:extLst>
                    <a:ext uri="{FF2B5EF4-FFF2-40B4-BE49-F238E27FC236}">
                      <a16:creationId xmlns:a16="http://schemas.microsoft.com/office/drawing/2014/main" id="{812B0427-56A3-DEB4-08BE-2DCA029040B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1168" name="Group 1167">
              <a:extLst>
                <a:ext uri="{FF2B5EF4-FFF2-40B4-BE49-F238E27FC236}">
                  <a16:creationId xmlns:a16="http://schemas.microsoft.com/office/drawing/2014/main" id="{B162FE36-DD76-B92E-2ED6-5704348E0B78}"/>
                </a:ext>
              </a:extLst>
            </p:cNvPr>
            <p:cNvGrpSpPr/>
            <p:nvPr/>
          </p:nvGrpSpPr>
          <p:grpSpPr>
            <a:xfrm>
              <a:off x="8020413" y="3834193"/>
              <a:ext cx="1044746" cy="997344"/>
              <a:chOff x="9104458" y="3447844"/>
              <a:chExt cx="701069" cy="651561"/>
            </a:xfrm>
          </p:grpSpPr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9CC03771-6179-51C8-C841-D435C0DBB466}"/>
                  </a:ext>
                </a:extLst>
              </p:cNvPr>
              <p:cNvGrpSpPr/>
              <p:nvPr/>
            </p:nvGrpSpPr>
            <p:grpSpPr>
              <a:xfrm>
                <a:off x="9104458" y="3447844"/>
                <a:ext cx="701069" cy="83236"/>
                <a:chOff x="9104458" y="3390694"/>
                <a:chExt cx="701069" cy="83236"/>
              </a:xfrm>
            </p:grpSpPr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3C2C993-6B7A-CF6A-A3F1-F6CEC28E3A8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6EF2FBA-DBF7-02FE-C383-269158D1D4BE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0AA6A07F-2949-E7C0-D967-A254AAF724C7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500FF22-2736-E7F0-B101-1A53A39548D9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B56C7C87-0EC8-C36F-576A-BFE04683955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04B3E788-27EE-DA06-50AC-18E0988CD1E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1BF1259-6A1C-224D-13F9-0FC2B44576A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F2BFF380-C5D1-283C-215D-2503052DFF2A}"/>
                  </a:ext>
                </a:extLst>
              </p:cNvPr>
              <p:cNvGrpSpPr/>
              <p:nvPr/>
            </p:nvGrpSpPr>
            <p:grpSpPr>
              <a:xfrm>
                <a:off x="9104458" y="3543094"/>
                <a:ext cx="701069" cy="83236"/>
                <a:chOff x="9104458" y="3390694"/>
                <a:chExt cx="701069" cy="83236"/>
              </a:xfrm>
            </p:grpSpPr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3076CEAC-1973-90AD-26A3-D6D7E59125DA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D3F43E00-9BE3-A9EF-9EE2-626901C7B1EF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ED75D259-144A-A1C7-B8A5-C94CA221D28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8227DCF8-D337-AB0A-9861-531B4BAFCB9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00EF3B5-5B8C-A668-6BC8-E0AEA9CA5C5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C0D8E91B-8073-2713-5ECB-F767EDD3425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62" name="Rectangle 61">
                  <a:extLst>
                    <a:ext uri="{FF2B5EF4-FFF2-40B4-BE49-F238E27FC236}">
                      <a16:creationId xmlns:a16="http://schemas.microsoft.com/office/drawing/2014/main" id="{3012C4E3-EE80-58DD-8015-8116D31E6E95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F3EAFBA4-56D8-5542-0D74-5A966ABEFA65}"/>
                  </a:ext>
                </a:extLst>
              </p:cNvPr>
              <p:cNvGrpSpPr/>
              <p:nvPr/>
            </p:nvGrpSpPr>
            <p:grpSpPr>
              <a:xfrm>
                <a:off x="9104458" y="3638344"/>
                <a:ext cx="701069" cy="83236"/>
                <a:chOff x="9104458" y="3390694"/>
                <a:chExt cx="701069" cy="83236"/>
              </a:xfrm>
            </p:grpSpPr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8A6FEF53-8BAE-3A4D-7F13-1FA9E014768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AF7CC41-CF5D-7D7C-B836-421EDEC4631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4344B323-AFFE-C63E-B8BF-E512FCF9256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77" name="Rectangle 76">
                  <a:extLst>
                    <a:ext uri="{FF2B5EF4-FFF2-40B4-BE49-F238E27FC236}">
                      <a16:creationId xmlns:a16="http://schemas.microsoft.com/office/drawing/2014/main" id="{31F6D89E-93E2-DFF3-988D-5C0D4155CF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88" name="Rectangle 87">
                  <a:extLst>
                    <a:ext uri="{FF2B5EF4-FFF2-40B4-BE49-F238E27FC236}">
                      <a16:creationId xmlns:a16="http://schemas.microsoft.com/office/drawing/2014/main" id="{36934407-726C-A0E9-8532-83AFB2D471E5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124FE939-007B-9CB9-5943-37C8C234752B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FFBC7CFC-82E6-E62B-FB98-0C71FE0F4FE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D7900D01-D261-D0F0-3261-0FE11E652CA8}"/>
                  </a:ext>
                </a:extLst>
              </p:cNvPr>
              <p:cNvGrpSpPr/>
              <p:nvPr/>
            </p:nvGrpSpPr>
            <p:grpSpPr>
              <a:xfrm>
                <a:off x="9104458" y="3730419"/>
                <a:ext cx="701069" cy="83236"/>
                <a:chOff x="9104458" y="3390694"/>
                <a:chExt cx="701069" cy="83236"/>
              </a:xfrm>
            </p:grpSpPr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DA8FABEC-94EB-7049-DA23-1B965DEC6259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4B11A915-6D09-121C-75AF-6ABDCBC7888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0B1166B8-E0A1-FA2F-4119-93FCE470256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B829EC6B-E960-403D-B7AB-67280D8ED9D9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3DFA6FCF-804B-4282-0DF7-E59952C1627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89DEF9A0-0716-BCCB-BE35-8250C0CE97E9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D4D0F615-0A8A-8C1D-BCF5-EECA36A7997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7" name="Group 106">
                <a:extLst>
                  <a:ext uri="{FF2B5EF4-FFF2-40B4-BE49-F238E27FC236}">
                    <a16:creationId xmlns:a16="http://schemas.microsoft.com/office/drawing/2014/main" id="{786FABBB-72CE-C8A7-57BC-2CA37870C97B}"/>
                  </a:ext>
                </a:extLst>
              </p:cNvPr>
              <p:cNvGrpSpPr/>
              <p:nvPr/>
            </p:nvGrpSpPr>
            <p:grpSpPr>
              <a:xfrm>
                <a:off x="9104458" y="3825669"/>
                <a:ext cx="701069" cy="83236"/>
                <a:chOff x="9104458" y="3390694"/>
                <a:chExt cx="701069" cy="83236"/>
              </a:xfrm>
            </p:grpSpPr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2E2029A2-D1B5-4C5B-C58F-439817BD0155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A0CD094A-7869-8E5F-539E-83E9DF3E9264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41828038-CEF3-04A1-DD23-41F9E788E3A0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795DD7A8-76AD-E5F6-4A8A-BD4B09EF79B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01515BFF-12A5-72BE-1C0F-71F0B8DFFB0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6FACAEC7-E1AE-F3F4-143C-A7510CB84A0F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25681BB7-15F6-2BDC-9B56-E4C8992627F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BAC10AD7-1D9B-D13F-5D95-097C2AA1F612}"/>
                  </a:ext>
                </a:extLst>
              </p:cNvPr>
              <p:cNvGrpSpPr/>
              <p:nvPr/>
            </p:nvGrpSpPr>
            <p:grpSpPr>
              <a:xfrm>
                <a:off x="9104458" y="3920919"/>
                <a:ext cx="701069" cy="83236"/>
                <a:chOff x="9104458" y="3390694"/>
                <a:chExt cx="701069" cy="83236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4A5759B7-2E11-9F61-4EEC-DFCF38FB851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DA690112-1A24-D8AE-A98F-4D616035D97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F5995BEC-D892-B8F5-EC75-D7805790C27C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4F87B0FD-A9D7-BF27-43FF-8102F753C24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CA1CEDB1-2558-22AB-28FE-A23E2CD8DC49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26009C32-4AEB-25CA-16EA-6196FFEF2E7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8A0FD6BA-A174-F45E-9A2C-F4B9C26419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23" name="Group 122">
                <a:extLst>
                  <a:ext uri="{FF2B5EF4-FFF2-40B4-BE49-F238E27FC236}">
                    <a16:creationId xmlns:a16="http://schemas.microsoft.com/office/drawing/2014/main" id="{4716BCB8-4908-D5E7-2C98-C0F9BBB0B56C}"/>
                  </a:ext>
                </a:extLst>
              </p:cNvPr>
              <p:cNvGrpSpPr/>
              <p:nvPr/>
            </p:nvGrpSpPr>
            <p:grpSpPr>
              <a:xfrm>
                <a:off x="9104458" y="4016169"/>
                <a:ext cx="701069" cy="83236"/>
                <a:chOff x="9104458" y="3390694"/>
                <a:chExt cx="701069" cy="83236"/>
              </a:xfrm>
            </p:grpSpPr>
            <p:sp>
              <p:nvSpPr>
                <p:cNvPr id="153" name="Rectangle 152">
                  <a:extLst>
                    <a:ext uri="{FF2B5EF4-FFF2-40B4-BE49-F238E27FC236}">
                      <a16:creationId xmlns:a16="http://schemas.microsoft.com/office/drawing/2014/main" id="{E8EE2C9F-278C-E358-16B8-8C029A27BDB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4" name="Rectangle 153">
                  <a:extLst>
                    <a:ext uri="{FF2B5EF4-FFF2-40B4-BE49-F238E27FC236}">
                      <a16:creationId xmlns:a16="http://schemas.microsoft.com/office/drawing/2014/main" id="{AD7974E2-8466-BB6A-80E2-4006DBE3C93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5" name="Rectangle 154">
                  <a:extLst>
                    <a:ext uri="{FF2B5EF4-FFF2-40B4-BE49-F238E27FC236}">
                      <a16:creationId xmlns:a16="http://schemas.microsoft.com/office/drawing/2014/main" id="{EF242D31-94B7-0C05-1396-391403050CB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F1D20673-344A-3C03-127F-121E2B5FF0D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7" name="Rectangle 156">
                  <a:extLst>
                    <a:ext uri="{FF2B5EF4-FFF2-40B4-BE49-F238E27FC236}">
                      <a16:creationId xmlns:a16="http://schemas.microsoft.com/office/drawing/2014/main" id="{143B05F7-E8D0-FBFB-266B-CEF729FFD8E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BBCEA0BE-7CB7-05CF-2306-271AC2CA915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59" name="Rectangle 158">
                  <a:extLst>
                    <a:ext uri="{FF2B5EF4-FFF2-40B4-BE49-F238E27FC236}">
                      <a16:creationId xmlns:a16="http://schemas.microsoft.com/office/drawing/2014/main" id="{E2EB9594-B94C-02A2-8527-3E2F3B73851B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ln w="19050"/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</p:grpSp>
      <p:sp>
        <p:nvSpPr>
          <p:cNvPr id="1173" name="Rectangle 1172">
            <a:extLst>
              <a:ext uri="{FF2B5EF4-FFF2-40B4-BE49-F238E27FC236}">
                <a16:creationId xmlns:a16="http://schemas.microsoft.com/office/drawing/2014/main" id="{DF4B5915-559F-CD41-B358-A1BBD087B0D1}"/>
              </a:ext>
            </a:extLst>
          </p:cNvPr>
          <p:cNvSpPr/>
          <p:nvPr/>
        </p:nvSpPr>
        <p:spPr>
          <a:xfrm>
            <a:off x="4770626" y="3277614"/>
            <a:ext cx="361104" cy="37091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75" name="Straight Connector 1174">
            <a:extLst>
              <a:ext uri="{FF2B5EF4-FFF2-40B4-BE49-F238E27FC236}">
                <a16:creationId xmlns:a16="http://schemas.microsoft.com/office/drawing/2014/main" id="{A65031D8-3AB5-D6B0-E7C8-B785582CC722}"/>
              </a:ext>
            </a:extLst>
          </p:cNvPr>
          <p:cNvCxnSpPr>
            <a:cxnSpLocks/>
            <a:endCxn id="163" idx="2"/>
          </p:cNvCxnSpPr>
          <p:nvPr/>
        </p:nvCxnSpPr>
        <p:spPr>
          <a:xfrm>
            <a:off x="5153793" y="3267275"/>
            <a:ext cx="2559613" cy="55676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Straight Connector 1179">
            <a:extLst>
              <a:ext uri="{FF2B5EF4-FFF2-40B4-BE49-F238E27FC236}">
                <a16:creationId xmlns:a16="http://schemas.microsoft.com/office/drawing/2014/main" id="{95BA8A37-0C89-57E6-E1E7-9CAFB0855863}"/>
              </a:ext>
            </a:extLst>
          </p:cNvPr>
          <p:cNvCxnSpPr>
            <a:endCxn id="47" idx="2"/>
          </p:cNvCxnSpPr>
          <p:nvPr/>
        </p:nvCxnSpPr>
        <p:spPr>
          <a:xfrm>
            <a:off x="4772345" y="3671974"/>
            <a:ext cx="2932327" cy="27993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5" name="Oval 1184">
            <a:extLst>
              <a:ext uri="{FF2B5EF4-FFF2-40B4-BE49-F238E27FC236}">
                <a16:creationId xmlns:a16="http://schemas.microsoft.com/office/drawing/2014/main" id="{03DF908D-C71A-CAE4-7549-B00A6807CFB1}"/>
              </a:ext>
            </a:extLst>
          </p:cNvPr>
          <p:cNvSpPr/>
          <p:nvPr/>
        </p:nvSpPr>
        <p:spPr>
          <a:xfrm>
            <a:off x="10253526" y="5487059"/>
            <a:ext cx="589256" cy="60526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89" name="Chevron 1188">
            <a:extLst>
              <a:ext uri="{FF2B5EF4-FFF2-40B4-BE49-F238E27FC236}">
                <a16:creationId xmlns:a16="http://schemas.microsoft.com/office/drawing/2014/main" id="{818547D7-03FA-E5B7-4008-DA585864898B}"/>
              </a:ext>
            </a:extLst>
          </p:cNvPr>
          <p:cNvSpPr/>
          <p:nvPr/>
        </p:nvSpPr>
        <p:spPr>
          <a:xfrm>
            <a:off x="8775235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0" name="Chevron 1189">
            <a:extLst>
              <a:ext uri="{FF2B5EF4-FFF2-40B4-BE49-F238E27FC236}">
                <a16:creationId xmlns:a16="http://schemas.microsoft.com/office/drawing/2014/main" id="{BB7AD38C-B061-8904-D6DA-5994BA810B18}"/>
              </a:ext>
            </a:extLst>
          </p:cNvPr>
          <p:cNvSpPr/>
          <p:nvPr/>
        </p:nvSpPr>
        <p:spPr>
          <a:xfrm>
            <a:off x="9002344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1" name="Chevron 1190">
            <a:extLst>
              <a:ext uri="{FF2B5EF4-FFF2-40B4-BE49-F238E27FC236}">
                <a16:creationId xmlns:a16="http://schemas.microsoft.com/office/drawing/2014/main" id="{FE411548-914C-9767-47C3-B8ECFA192FE7}"/>
              </a:ext>
            </a:extLst>
          </p:cNvPr>
          <p:cNvSpPr/>
          <p:nvPr/>
        </p:nvSpPr>
        <p:spPr>
          <a:xfrm>
            <a:off x="9229453" y="4089067"/>
            <a:ext cx="225402" cy="342895"/>
          </a:xfrm>
          <a:prstGeom prst="chevr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198" name="Down Arrow 1197">
            <a:extLst>
              <a:ext uri="{FF2B5EF4-FFF2-40B4-BE49-F238E27FC236}">
                <a16:creationId xmlns:a16="http://schemas.microsoft.com/office/drawing/2014/main" id="{9257EFC8-E7DA-56C5-36E0-CCF51C1388F2}"/>
              </a:ext>
            </a:extLst>
          </p:cNvPr>
          <p:cNvSpPr/>
          <p:nvPr/>
        </p:nvSpPr>
        <p:spPr>
          <a:xfrm>
            <a:off x="10420085" y="4926786"/>
            <a:ext cx="256139" cy="448212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99" name="Rectangle 1198">
            <a:extLst>
              <a:ext uri="{FF2B5EF4-FFF2-40B4-BE49-F238E27FC236}">
                <a16:creationId xmlns:a16="http://schemas.microsoft.com/office/drawing/2014/main" id="{EB6C0A1A-86E3-398D-C568-907DA205FCD6}"/>
              </a:ext>
            </a:extLst>
          </p:cNvPr>
          <p:cNvSpPr/>
          <p:nvPr/>
        </p:nvSpPr>
        <p:spPr>
          <a:xfrm>
            <a:off x="4051746" y="2141298"/>
            <a:ext cx="7489488" cy="4490516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01" name="Straight Connector 1200">
            <a:extLst>
              <a:ext uri="{FF2B5EF4-FFF2-40B4-BE49-F238E27FC236}">
                <a16:creationId xmlns:a16="http://schemas.microsoft.com/office/drawing/2014/main" id="{1B72E11B-0013-D740-EC6F-93FF9BE7CB84}"/>
              </a:ext>
            </a:extLst>
          </p:cNvPr>
          <p:cNvCxnSpPr>
            <a:cxnSpLocks/>
          </p:cNvCxnSpPr>
          <p:nvPr/>
        </p:nvCxnSpPr>
        <p:spPr>
          <a:xfrm flipV="1">
            <a:off x="973957" y="2164502"/>
            <a:ext cx="3061505" cy="1785609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3" name="Straight Connector 1202">
            <a:extLst>
              <a:ext uri="{FF2B5EF4-FFF2-40B4-BE49-F238E27FC236}">
                <a16:creationId xmlns:a16="http://schemas.microsoft.com/office/drawing/2014/main" id="{F8D7724E-94F7-CC94-3D67-AF818AF19A35}"/>
              </a:ext>
            </a:extLst>
          </p:cNvPr>
          <p:cNvCxnSpPr>
            <a:cxnSpLocks/>
          </p:cNvCxnSpPr>
          <p:nvPr/>
        </p:nvCxnSpPr>
        <p:spPr>
          <a:xfrm>
            <a:off x="979818" y="4368968"/>
            <a:ext cx="3055644" cy="2262846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>
            <a:extLst>
              <a:ext uri="{FF2B5EF4-FFF2-40B4-BE49-F238E27FC236}">
                <a16:creationId xmlns:a16="http://schemas.microsoft.com/office/drawing/2014/main" id="{7EE9BDDA-D7CF-A373-34BD-FE566DE53AC8}"/>
              </a:ext>
            </a:extLst>
          </p:cNvPr>
          <p:cNvGrpSpPr/>
          <p:nvPr/>
        </p:nvGrpSpPr>
        <p:grpSpPr>
          <a:xfrm>
            <a:off x="782111" y="1966794"/>
            <a:ext cx="2805086" cy="4754046"/>
            <a:chOff x="782111" y="1966794"/>
            <a:chExt cx="2805086" cy="475404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B363B4D-72D8-7D46-4730-BC03826F02D9}"/>
                </a:ext>
              </a:extLst>
            </p:cNvPr>
            <p:cNvSpPr/>
            <p:nvPr/>
          </p:nvSpPr>
          <p:spPr>
            <a:xfrm>
              <a:off x="1619672" y="1966794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5CDFCCED-902C-D556-0A94-D6A6D0050BAB}"/>
                </a:ext>
              </a:extLst>
            </p:cNvPr>
            <p:cNvSpPr/>
            <p:nvPr/>
          </p:nvSpPr>
          <p:spPr>
            <a:xfrm>
              <a:off x="1619672" y="6325424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34523B2-1530-C010-0D7F-2D50F401A9A3}"/>
                </a:ext>
              </a:extLst>
            </p:cNvPr>
            <p:cNvSpPr/>
            <p:nvPr/>
          </p:nvSpPr>
          <p:spPr>
            <a:xfrm>
              <a:off x="2517596" y="4400859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089FC2F-3377-8843-906A-41C3AC2CF5F6}"/>
                </a:ext>
              </a:extLst>
            </p:cNvPr>
            <p:cNvSpPr/>
            <p:nvPr/>
          </p:nvSpPr>
          <p:spPr>
            <a:xfrm>
              <a:off x="782111" y="3953598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DBFB90AC-4090-2828-1553-6460273F07FB}"/>
                </a:ext>
              </a:extLst>
            </p:cNvPr>
            <p:cNvSpPr/>
            <p:nvPr/>
          </p:nvSpPr>
          <p:spPr>
            <a:xfrm>
              <a:off x="2517596" y="3500872"/>
              <a:ext cx="395416" cy="39541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3094BCE-68FF-5BA9-080D-F55D561A849D}"/>
                </a:ext>
              </a:extLst>
            </p:cNvPr>
            <p:cNvSpPr/>
            <p:nvPr/>
          </p:nvSpPr>
          <p:spPr>
            <a:xfrm>
              <a:off x="2247593" y="2533850"/>
              <a:ext cx="935421" cy="5858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36" name="Rounded Rectangle 35">
              <a:extLst>
                <a:ext uri="{FF2B5EF4-FFF2-40B4-BE49-F238E27FC236}">
                  <a16:creationId xmlns:a16="http://schemas.microsoft.com/office/drawing/2014/main" id="{115F8E47-9C6E-2A67-3646-651841BA76AE}"/>
                </a:ext>
              </a:extLst>
            </p:cNvPr>
            <p:cNvSpPr/>
            <p:nvPr/>
          </p:nvSpPr>
          <p:spPr>
            <a:xfrm>
              <a:off x="1349669" y="5391253"/>
              <a:ext cx="935421" cy="585812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0040F81-9C2B-3886-0A54-F848CDD62BAF}"/>
                </a:ext>
              </a:extLst>
            </p:cNvPr>
            <p:cNvCxnSpPr>
              <a:cxnSpLocks/>
              <a:stCxn id="30" idx="3"/>
              <a:endCxn id="33" idx="0"/>
            </p:cNvCxnSpPr>
            <p:nvPr/>
          </p:nvCxnSpPr>
          <p:spPr>
            <a:xfrm flipH="1">
              <a:off x="979819" y="2304303"/>
              <a:ext cx="697760" cy="164929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C0AB736-583A-A733-ECB9-B219DC62F0E4}"/>
                </a:ext>
              </a:extLst>
            </p:cNvPr>
            <p:cNvCxnSpPr>
              <a:stCxn id="30" idx="5"/>
              <a:endCxn id="35" idx="0"/>
            </p:cNvCxnSpPr>
            <p:nvPr/>
          </p:nvCxnSpPr>
          <p:spPr>
            <a:xfrm>
              <a:off x="1957181" y="2304303"/>
              <a:ext cx="758123" cy="22954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5FE99379-3BAC-9AA4-4D4D-18C8B50425BF}"/>
                </a:ext>
              </a:extLst>
            </p:cNvPr>
            <p:cNvCxnSpPr>
              <a:stCxn id="35" idx="2"/>
              <a:endCxn id="34" idx="0"/>
            </p:cNvCxnSpPr>
            <p:nvPr/>
          </p:nvCxnSpPr>
          <p:spPr>
            <a:xfrm>
              <a:off x="2715304" y="3119662"/>
              <a:ext cx="0" cy="38121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411E6FDF-8318-EDCD-9278-095D7B1C5BE7}"/>
                </a:ext>
              </a:extLst>
            </p:cNvPr>
            <p:cNvCxnSpPr>
              <a:stCxn id="34" idx="4"/>
              <a:endCxn id="32" idx="0"/>
            </p:cNvCxnSpPr>
            <p:nvPr/>
          </p:nvCxnSpPr>
          <p:spPr>
            <a:xfrm>
              <a:off x="2715304" y="3896288"/>
              <a:ext cx="0" cy="5045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D9F9691-A91E-993A-D85E-07DCB9BFF977}"/>
                </a:ext>
              </a:extLst>
            </p:cNvPr>
            <p:cNvCxnSpPr>
              <a:stCxn id="32" idx="4"/>
              <a:endCxn id="36" idx="0"/>
            </p:cNvCxnSpPr>
            <p:nvPr/>
          </p:nvCxnSpPr>
          <p:spPr>
            <a:xfrm flipH="1">
              <a:off x="1817380" y="4796275"/>
              <a:ext cx="897924" cy="594978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E82AC40-54BF-9221-2883-04EEBDBCA6C8}"/>
                </a:ext>
              </a:extLst>
            </p:cNvPr>
            <p:cNvCxnSpPr>
              <a:stCxn id="33" idx="4"/>
              <a:endCxn id="36" idx="0"/>
            </p:cNvCxnSpPr>
            <p:nvPr/>
          </p:nvCxnSpPr>
          <p:spPr>
            <a:xfrm>
              <a:off x="979819" y="4349014"/>
              <a:ext cx="837561" cy="104223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5D718039-93C6-D719-FCB4-33192915685F}"/>
                </a:ext>
              </a:extLst>
            </p:cNvPr>
            <p:cNvCxnSpPr>
              <a:stCxn id="36" idx="2"/>
              <a:endCxn id="31" idx="0"/>
            </p:cNvCxnSpPr>
            <p:nvPr/>
          </p:nvCxnSpPr>
          <p:spPr>
            <a:xfrm>
              <a:off x="1817380" y="5977065"/>
              <a:ext cx="0" cy="34835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4D586C0-59CF-4224-E8D6-8C0B80D54B51}"/>
                    </a:ext>
                  </a:extLst>
                </p:cNvPr>
                <p:cNvSpPr txBox="1"/>
                <p:nvPr/>
              </p:nvSpPr>
              <p:spPr>
                <a:xfrm>
                  <a:off x="1720749" y="1987548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84D586C0-59CF-4224-E8D6-8C0B80D54B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0749" y="1987548"/>
                  <a:ext cx="18331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571C23-7AE4-EDAE-A3D4-9CFAF76DA689}"/>
                    </a:ext>
                  </a:extLst>
                </p:cNvPr>
                <p:cNvSpPr txBox="1"/>
                <p:nvPr/>
              </p:nvSpPr>
              <p:spPr>
                <a:xfrm>
                  <a:off x="1725719" y="6354815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0571C23-7AE4-EDAE-A3D4-9CFAF76DA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719" y="6354815"/>
                  <a:ext cx="183319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F15EC4-A547-3545-129E-79AD47C3D2E7}"/>
                    </a:ext>
                  </a:extLst>
                </p:cNvPr>
                <p:cNvSpPr txBox="1"/>
                <p:nvPr/>
              </p:nvSpPr>
              <p:spPr>
                <a:xfrm>
                  <a:off x="2623643" y="4460067"/>
                  <a:ext cx="18331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7F15EC4-A547-3545-129E-79AD47C3D2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3643" y="4460067"/>
                  <a:ext cx="183319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3333" t="-4545" r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C418F0D-D8C6-C982-FCB7-2113182B19CB}"/>
                    </a:ext>
                  </a:extLst>
                </p:cNvPr>
                <p:cNvSpPr txBox="1"/>
                <p:nvPr/>
              </p:nvSpPr>
              <p:spPr>
                <a:xfrm>
                  <a:off x="1533681" y="5542985"/>
                  <a:ext cx="644344" cy="2991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a14:m>
                  <a:r>
                    <a:rPr lang="en-US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m:rPr>
                              <m:nor/>
                            </m:rPr>
                            <a:rPr lang="en-DK" dirty="0"/>
                            <m:t> </m:t>
                          </m:r>
                        </m:e>
                      </m:d>
                    </m:oMath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0C418F0D-D8C6-C982-FCB7-2113182B1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3681" y="5542985"/>
                  <a:ext cx="644344" cy="299184"/>
                </a:xfrm>
                <a:prstGeom prst="rect">
                  <a:avLst/>
                </a:prstGeom>
                <a:blipFill>
                  <a:blip r:embed="rId7"/>
                  <a:stretch>
                    <a:fillRect l="-11538" t="-20833" r="-1923" b="-33333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B50E6F-CE99-CB92-D2E1-7E582B03EF25}"/>
                    </a:ext>
                  </a:extLst>
                </p:cNvPr>
                <p:cNvSpPr txBox="1"/>
                <p:nvPr/>
              </p:nvSpPr>
              <p:spPr>
                <a:xfrm>
                  <a:off x="2407674" y="2674695"/>
                  <a:ext cx="775340" cy="30412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𝒯</m:t>
                            </m:r>
                          </m:e>
                          <m:sub>
                            <m:r>
                              <a:rPr lang="en-DK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5B50E6F-CE99-CB92-D2E1-7E582B03EF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7674" y="2674695"/>
                  <a:ext cx="775340" cy="304122"/>
                </a:xfrm>
                <a:prstGeom prst="rect">
                  <a:avLst/>
                </a:prstGeom>
                <a:blipFill>
                  <a:blip r:embed="rId8"/>
                  <a:stretch>
                    <a:fillRect l="-6452" t="-4000" b="-20000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5637ED-7434-E82E-E46D-E1B0CFF58F2E}"/>
                    </a:ext>
                  </a:extLst>
                </p:cNvPr>
                <p:cNvSpPr txBox="1"/>
                <p:nvPr/>
              </p:nvSpPr>
              <p:spPr>
                <a:xfrm>
                  <a:off x="2581900" y="3535367"/>
                  <a:ext cx="2668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DK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5637ED-7434-E82E-E46D-E1B0CFF58F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1900" y="3535367"/>
                  <a:ext cx="266803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9091" r="-4545" b="-18182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329FFD-6497-A44F-5F83-8DCC52B571FE}"/>
                    </a:ext>
                  </a:extLst>
                </p:cNvPr>
                <p:cNvSpPr txBox="1"/>
                <p:nvPr/>
              </p:nvSpPr>
              <p:spPr>
                <a:xfrm>
                  <a:off x="889345" y="3958375"/>
                  <a:ext cx="18094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DK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0329FFD-6497-A44F-5F83-8DCC52B571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345" y="3958375"/>
                  <a:ext cx="180947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33333" r="-26667" b="-26087"/>
                  </a:stretch>
                </a:blipFill>
              </p:spPr>
              <p:txBody>
                <a:bodyPr/>
                <a:lstStyle/>
                <a:p>
                  <a:r>
                    <a:rPr lang="en-D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Curved Connector 69">
              <a:extLst>
                <a:ext uri="{FF2B5EF4-FFF2-40B4-BE49-F238E27FC236}">
                  <a16:creationId xmlns:a16="http://schemas.microsoft.com/office/drawing/2014/main" id="{9CD9DC58-4E0E-63D9-0A71-5EA2CD6FF943}"/>
                </a:ext>
              </a:extLst>
            </p:cNvPr>
            <p:cNvCxnSpPr>
              <a:stCxn id="33" idx="6"/>
              <a:endCxn id="35" idx="1"/>
            </p:cNvCxnSpPr>
            <p:nvPr/>
          </p:nvCxnSpPr>
          <p:spPr>
            <a:xfrm flipV="1">
              <a:off x="1177527" y="2826756"/>
              <a:ext cx="1070066" cy="1324550"/>
            </a:xfrm>
            <a:prstGeom prst="curvedConnector3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27755A44-2836-E4F1-7C03-C92BBBD41FE3}"/>
                </a:ext>
              </a:extLst>
            </p:cNvPr>
            <p:cNvSpPr/>
            <p:nvPr/>
          </p:nvSpPr>
          <p:spPr>
            <a:xfrm>
              <a:off x="2281929" y="3412001"/>
              <a:ext cx="1305268" cy="1470991"/>
            </a:xfrm>
            <a:prstGeom prst="roundRect">
              <a:avLst/>
            </a:prstGeom>
            <a:noFill/>
            <a:ln w="381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863196A-3E70-B372-1141-AEA344882404}"/>
                </a:ext>
              </a:extLst>
            </p:cNvPr>
            <p:cNvSpPr txBox="1"/>
            <p:nvPr/>
          </p:nvSpPr>
          <p:spPr>
            <a:xfrm rot="5400000">
              <a:off x="2684056" y="3995464"/>
              <a:ext cx="8390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K" sz="1200" dirty="0"/>
                <a:t>Pretrained</a:t>
              </a: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6144B6C6-C954-C25D-884C-FAE70768A683}"/>
                </a:ext>
              </a:extLst>
            </p:cNvPr>
            <p:cNvCxnSpPr>
              <a:stCxn id="71" idx="1"/>
              <a:endCxn id="33" idx="6"/>
            </p:cNvCxnSpPr>
            <p:nvPr/>
          </p:nvCxnSpPr>
          <p:spPr>
            <a:xfrm flipH="1">
              <a:off x="1177527" y="4147497"/>
              <a:ext cx="1104402" cy="380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rapezium 80">
            <a:extLst>
              <a:ext uri="{FF2B5EF4-FFF2-40B4-BE49-F238E27FC236}">
                <a16:creationId xmlns:a16="http://schemas.microsoft.com/office/drawing/2014/main" id="{5A0A363E-5B6B-2C94-D10A-4FD5913DD21A}"/>
              </a:ext>
            </a:extLst>
          </p:cNvPr>
          <p:cNvSpPr/>
          <p:nvPr/>
        </p:nvSpPr>
        <p:spPr>
          <a:xfrm rot="16200000">
            <a:off x="9276444" y="4121577"/>
            <a:ext cx="838994" cy="255619"/>
          </a:xfrm>
          <a:prstGeom prst="trapezoid">
            <a:avLst>
              <a:gd name="adj" fmla="val 4950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grpSp>
        <p:nvGrpSpPr>
          <p:cNvPr id="1233" name="Group 1232">
            <a:extLst>
              <a:ext uri="{FF2B5EF4-FFF2-40B4-BE49-F238E27FC236}">
                <a16:creationId xmlns:a16="http://schemas.microsoft.com/office/drawing/2014/main" id="{C35F302F-C5BE-524F-F555-EA82511F1673}"/>
              </a:ext>
            </a:extLst>
          </p:cNvPr>
          <p:cNvGrpSpPr/>
          <p:nvPr/>
        </p:nvGrpSpPr>
        <p:grpSpPr>
          <a:xfrm>
            <a:off x="9917170" y="3693393"/>
            <a:ext cx="1197146" cy="1149744"/>
            <a:chOff x="10144595" y="3609373"/>
            <a:chExt cx="1197146" cy="1149744"/>
          </a:xfrm>
          <a:blipFill>
            <a:blip r:embed="rId11"/>
            <a:tile tx="0" ty="0" sx="100000" sy="100000" flip="none" algn="tl"/>
          </a:blipFill>
        </p:grpSpPr>
        <p:grpSp>
          <p:nvGrpSpPr>
            <p:cNvPr id="1169" name="Group 1168">
              <a:extLst>
                <a:ext uri="{FF2B5EF4-FFF2-40B4-BE49-F238E27FC236}">
                  <a16:creationId xmlns:a16="http://schemas.microsoft.com/office/drawing/2014/main" id="{CE1007E9-767F-FCFF-AD55-FF1AFABC86E7}"/>
                </a:ext>
              </a:extLst>
            </p:cNvPr>
            <p:cNvGrpSpPr/>
            <p:nvPr/>
          </p:nvGrpSpPr>
          <p:grpSpPr>
            <a:xfrm>
              <a:off x="10144595" y="3609373"/>
              <a:ext cx="1044746" cy="997344"/>
              <a:chOff x="10809433" y="3752644"/>
              <a:chExt cx="701069" cy="651561"/>
            </a:xfrm>
            <a:grpFill/>
          </p:grpSpPr>
          <p:grpSp>
            <p:nvGrpSpPr>
              <p:cNvPr id="1056" name="Group 1055">
                <a:extLst>
                  <a:ext uri="{FF2B5EF4-FFF2-40B4-BE49-F238E27FC236}">
                    <a16:creationId xmlns:a16="http://schemas.microsoft.com/office/drawing/2014/main" id="{D258ED7D-9DC4-7D69-3E3D-4D66942543F5}"/>
                  </a:ext>
                </a:extLst>
              </p:cNvPr>
              <p:cNvGrpSpPr/>
              <p:nvPr/>
            </p:nvGrpSpPr>
            <p:grpSpPr>
              <a:xfrm>
                <a:off x="10809433" y="37526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57" name="Rectangle 1056">
                  <a:extLst>
                    <a:ext uri="{FF2B5EF4-FFF2-40B4-BE49-F238E27FC236}">
                      <a16:creationId xmlns:a16="http://schemas.microsoft.com/office/drawing/2014/main" id="{AED2CBA4-81C6-C79A-726E-B952DF24FCA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8" name="Rectangle 1057">
                  <a:extLst>
                    <a:ext uri="{FF2B5EF4-FFF2-40B4-BE49-F238E27FC236}">
                      <a16:creationId xmlns:a16="http://schemas.microsoft.com/office/drawing/2014/main" id="{44428FFC-896F-1609-A32C-18861D7050DC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59" name="Rectangle 1058">
                  <a:extLst>
                    <a:ext uri="{FF2B5EF4-FFF2-40B4-BE49-F238E27FC236}">
                      <a16:creationId xmlns:a16="http://schemas.microsoft.com/office/drawing/2014/main" id="{62075DCA-F768-B1A5-6261-FFCB25E0620B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0" name="Rectangle 1059">
                  <a:extLst>
                    <a:ext uri="{FF2B5EF4-FFF2-40B4-BE49-F238E27FC236}">
                      <a16:creationId xmlns:a16="http://schemas.microsoft.com/office/drawing/2014/main" id="{3808A097-9000-C2D8-19D8-2C534997A3E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1" name="Rectangle 1060">
                  <a:extLst>
                    <a:ext uri="{FF2B5EF4-FFF2-40B4-BE49-F238E27FC236}">
                      <a16:creationId xmlns:a16="http://schemas.microsoft.com/office/drawing/2014/main" id="{860E4AE5-D07F-AF51-C1EC-36364308DCFB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2" name="Rectangle 1061">
                  <a:extLst>
                    <a:ext uri="{FF2B5EF4-FFF2-40B4-BE49-F238E27FC236}">
                      <a16:creationId xmlns:a16="http://schemas.microsoft.com/office/drawing/2014/main" id="{F7D10683-1687-3C08-80E8-75B4A248B73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63" name="Rectangle 1062">
                  <a:extLst>
                    <a:ext uri="{FF2B5EF4-FFF2-40B4-BE49-F238E27FC236}">
                      <a16:creationId xmlns:a16="http://schemas.microsoft.com/office/drawing/2014/main" id="{57E8A24E-6C48-D2BC-C309-239A8FB3A228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64" name="Group 1063">
                <a:extLst>
                  <a:ext uri="{FF2B5EF4-FFF2-40B4-BE49-F238E27FC236}">
                    <a16:creationId xmlns:a16="http://schemas.microsoft.com/office/drawing/2014/main" id="{49455287-F837-1E17-E2A7-C22FB3C8202A}"/>
                  </a:ext>
                </a:extLst>
              </p:cNvPr>
              <p:cNvGrpSpPr/>
              <p:nvPr/>
            </p:nvGrpSpPr>
            <p:grpSpPr>
              <a:xfrm>
                <a:off x="10809433" y="384789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65" name="Rectangle 1064">
                  <a:extLst>
                    <a:ext uri="{FF2B5EF4-FFF2-40B4-BE49-F238E27FC236}">
                      <a16:creationId xmlns:a16="http://schemas.microsoft.com/office/drawing/2014/main" id="{263A72AD-A2DD-A619-A05B-2F4A60311B7B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6" name="Rectangle 1065">
                  <a:extLst>
                    <a:ext uri="{FF2B5EF4-FFF2-40B4-BE49-F238E27FC236}">
                      <a16:creationId xmlns:a16="http://schemas.microsoft.com/office/drawing/2014/main" id="{C87ED3D5-EDF2-19F8-CC20-A74CF1DC45F6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7" name="Rectangle 1066">
                  <a:extLst>
                    <a:ext uri="{FF2B5EF4-FFF2-40B4-BE49-F238E27FC236}">
                      <a16:creationId xmlns:a16="http://schemas.microsoft.com/office/drawing/2014/main" id="{F8719CAF-3B36-FBE8-D087-D1F6E4E03D84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8" name="Rectangle 1067">
                  <a:extLst>
                    <a:ext uri="{FF2B5EF4-FFF2-40B4-BE49-F238E27FC236}">
                      <a16:creationId xmlns:a16="http://schemas.microsoft.com/office/drawing/2014/main" id="{9C87E555-AEE0-68F4-8875-6D20CED0FF05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69" name="Rectangle 1068">
                  <a:extLst>
                    <a:ext uri="{FF2B5EF4-FFF2-40B4-BE49-F238E27FC236}">
                      <a16:creationId xmlns:a16="http://schemas.microsoft.com/office/drawing/2014/main" id="{22B5EB36-06D9-7A69-BCCA-E05D02273FA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0" name="Rectangle 1069">
                  <a:extLst>
                    <a:ext uri="{FF2B5EF4-FFF2-40B4-BE49-F238E27FC236}">
                      <a16:creationId xmlns:a16="http://schemas.microsoft.com/office/drawing/2014/main" id="{FDAB3414-600A-B16C-3171-AF7CE32A016D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71" name="Rectangle 1070">
                  <a:extLst>
                    <a:ext uri="{FF2B5EF4-FFF2-40B4-BE49-F238E27FC236}">
                      <a16:creationId xmlns:a16="http://schemas.microsoft.com/office/drawing/2014/main" id="{0292D764-609D-E55B-9E0C-564420AD3AFE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72" name="Group 1071">
                <a:extLst>
                  <a:ext uri="{FF2B5EF4-FFF2-40B4-BE49-F238E27FC236}">
                    <a16:creationId xmlns:a16="http://schemas.microsoft.com/office/drawing/2014/main" id="{46DA425F-D9FC-B4F5-964E-222CF94CC865}"/>
                  </a:ext>
                </a:extLst>
              </p:cNvPr>
              <p:cNvGrpSpPr/>
              <p:nvPr/>
            </p:nvGrpSpPr>
            <p:grpSpPr>
              <a:xfrm>
                <a:off x="10809433" y="39431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73" name="Rectangle 1072">
                  <a:extLst>
                    <a:ext uri="{FF2B5EF4-FFF2-40B4-BE49-F238E27FC236}">
                      <a16:creationId xmlns:a16="http://schemas.microsoft.com/office/drawing/2014/main" id="{02505BAB-9169-2A82-8DA8-DA90434C1E56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4" name="Rectangle 1073">
                  <a:extLst>
                    <a:ext uri="{FF2B5EF4-FFF2-40B4-BE49-F238E27FC236}">
                      <a16:creationId xmlns:a16="http://schemas.microsoft.com/office/drawing/2014/main" id="{E33B892C-7508-F876-A36C-C87AE0C5041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5" name="Rectangle 1074">
                  <a:extLst>
                    <a:ext uri="{FF2B5EF4-FFF2-40B4-BE49-F238E27FC236}">
                      <a16:creationId xmlns:a16="http://schemas.microsoft.com/office/drawing/2014/main" id="{501CB49F-E1A2-0225-D99C-F3EFCD9DDB5F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6" name="Rectangle 1075">
                  <a:extLst>
                    <a:ext uri="{FF2B5EF4-FFF2-40B4-BE49-F238E27FC236}">
                      <a16:creationId xmlns:a16="http://schemas.microsoft.com/office/drawing/2014/main" id="{A2996F69-EDDC-AAF6-11E3-6E1FD4CF129A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7" name="Rectangle 1076">
                  <a:extLst>
                    <a:ext uri="{FF2B5EF4-FFF2-40B4-BE49-F238E27FC236}">
                      <a16:creationId xmlns:a16="http://schemas.microsoft.com/office/drawing/2014/main" id="{DAAF22F0-9744-D779-1C45-9A56CDB9B7AF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78" name="Rectangle 1077">
                  <a:extLst>
                    <a:ext uri="{FF2B5EF4-FFF2-40B4-BE49-F238E27FC236}">
                      <a16:creationId xmlns:a16="http://schemas.microsoft.com/office/drawing/2014/main" id="{2109E62C-1B7F-ECD4-AC61-04B39E0B60C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79" name="Rectangle 1078">
                  <a:extLst>
                    <a:ext uri="{FF2B5EF4-FFF2-40B4-BE49-F238E27FC236}">
                      <a16:creationId xmlns:a16="http://schemas.microsoft.com/office/drawing/2014/main" id="{BE0B304E-55B1-F5B2-3EAA-A5C3DBC823B4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80" name="Group 1079">
                <a:extLst>
                  <a:ext uri="{FF2B5EF4-FFF2-40B4-BE49-F238E27FC236}">
                    <a16:creationId xmlns:a16="http://schemas.microsoft.com/office/drawing/2014/main" id="{328D5547-1246-3C01-FD16-00A0FD2C0C15}"/>
                  </a:ext>
                </a:extLst>
              </p:cNvPr>
              <p:cNvGrpSpPr/>
              <p:nvPr/>
            </p:nvGrpSpPr>
            <p:grpSpPr>
              <a:xfrm>
                <a:off x="10809433" y="40352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81" name="Rectangle 1080">
                  <a:extLst>
                    <a:ext uri="{FF2B5EF4-FFF2-40B4-BE49-F238E27FC236}">
                      <a16:creationId xmlns:a16="http://schemas.microsoft.com/office/drawing/2014/main" id="{F1125B55-29A7-9EE8-C0CB-15AA265FA4F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2" name="Rectangle 1081">
                  <a:extLst>
                    <a:ext uri="{FF2B5EF4-FFF2-40B4-BE49-F238E27FC236}">
                      <a16:creationId xmlns:a16="http://schemas.microsoft.com/office/drawing/2014/main" id="{FDFE3CDD-878A-1599-C4CA-E44662CF7D7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3" name="Rectangle 1082">
                  <a:extLst>
                    <a:ext uri="{FF2B5EF4-FFF2-40B4-BE49-F238E27FC236}">
                      <a16:creationId xmlns:a16="http://schemas.microsoft.com/office/drawing/2014/main" id="{3C675BDD-E80C-978B-44BB-6AAEC2FB5E6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4" name="Rectangle 1083">
                  <a:extLst>
                    <a:ext uri="{FF2B5EF4-FFF2-40B4-BE49-F238E27FC236}">
                      <a16:creationId xmlns:a16="http://schemas.microsoft.com/office/drawing/2014/main" id="{D97006E2-E4D0-6E2D-B830-2EC51C89AF6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5" name="Rectangle 1084">
                  <a:extLst>
                    <a:ext uri="{FF2B5EF4-FFF2-40B4-BE49-F238E27FC236}">
                      <a16:creationId xmlns:a16="http://schemas.microsoft.com/office/drawing/2014/main" id="{443D92C1-3D14-D0FA-99E5-5B3B82BF72B6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86" name="Rectangle 1085">
                  <a:extLst>
                    <a:ext uri="{FF2B5EF4-FFF2-40B4-BE49-F238E27FC236}">
                      <a16:creationId xmlns:a16="http://schemas.microsoft.com/office/drawing/2014/main" id="{339B3062-42BA-1992-AB57-068D643FEF00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87" name="Rectangle 1086">
                  <a:extLst>
                    <a:ext uri="{FF2B5EF4-FFF2-40B4-BE49-F238E27FC236}">
                      <a16:creationId xmlns:a16="http://schemas.microsoft.com/office/drawing/2014/main" id="{E92397CD-36C6-A296-57AA-F236944F7ADD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88" name="Group 1087">
                <a:extLst>
                  <a:ext uri="{FF2B5EF4-FFF2-40B4-BE49-F238E27FC236}">
                    <a16:creationId xmlns:a16="http://schemas.microsoft.com/office/drawing/2014/main" id="{95F55CC6-DBA0-442C-CB95-E8946A119043}"/>
                  </a:ext>
                </a:extLst>
              </p:cNvPr>
              <p:cNvGrpSpPr/>
              <p:nvPr/>
            </p:nvGrpSpPr>
            <p:grpSpPr>
              <a:xfrm>
                <a:off x="10809433" y="41304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89" name="Rectangle 1088">
                  <a:extLst>
                    <a:ext uri="{FF2B5EF4-FFF2-40B4-BE49-F238E27FC236}">
                      <a16:creationId xmlns:a16="http://schemas.microsoft.com/office/drawing/2014/main" id="{03C7BC13-A7FE-D78C-E5C8-CDE7DDDDD32C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0" name="Rectangle 1089">
                  <a:extLst>
                    <a:ext uri="{FF2B5EF4-FFF2-40B4-BE49-F238E27FC236}">
                      <a16:creationId xmlns:a16="http://schemas.microsoft.com/office/drawing/2014/main" id="{5648B02E-B631-1E2F-9E94-4EADE63A95F1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1" name="Rectangle 1090">
                  <a:extLst>
                    <a:ext uri="{FF2B5EF4-FFF2-40B4-BE49-F238E27FC236}">
                      <a16:creationId xmlns:a16="http://schemas.microsoft.com/office/drawing/2014/main" id="{1E7E518B-16C5-D50B-137F-F541811EE443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2" name="Rectangle 1091">
                  <a:extLst>
                    <a:ext uri="{FF2B5EF4-FFF2-40B4-BE49-F238E27FC236}">
                      <a16:creationId xmlns:a16="http://schemas.microsoft.com/office/drawing/2014/main" id="{2891E68C-8362-076F-ED84-4503B747C7E7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3" name="Rectangle 1092">
                  <a:extLst>
                    <a:ext uri="{FF2B5EF4-FFF2-40B4-BE49-F238E27FC236}">
                      <a16:creationId xmlns:a16="http://schemas.microsoft.com/office/drawing/2014/main" id="{C29D93A1-81AD-43B9-50D4-C3147B53E8B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4" name="Rectangle 1093">
                  <a:extLst>
                    <a:ext uri="{FF2B5EF4-FFF2-40B4-BE49-F238E27FC236}">
                      <a16:creationId xmlns:a16="http://schemas.microsoft.com/office/drawing/2014/main" id="{F5103EC0-345F-1541-389E-D3BE8D6C66E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095" name="Rectangle 1094">
                  <a:extLst>
                    <a:ext uri="{FF2B5EF4-FFF2-40B4-BE49-F238E27FC236}">
                      <a16:creationId xmlns:a16="http://schemas.microsoft.com/office/drawing/2014/main" id="{5D39305F-36FB-DB8B-3E82-C6EC7C4B204B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096" name="Group 1095">
                <a:extLst>
                  <a:ext uri="{FF2B5EF4-FFF2-40B4-BE49-F238E27FC236}">
                    <a16:creationId xmlns:a16="http://schemas.microsoft.com/office/drawing/2014/main" id="{133A0111-DDB4-C7B5-99CF-2B140A0545E6}"/>
                  </a:ext>
                </a:extLst>
              </p:cNvPr>
              <p:cNvGrpSpPr/>
              <p:nvPr/>
            </p:nvGrpSpPr>
            <p:grpSpPr>
              <a:xfrm>
                <a:off x="10809433" y="42257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097" name="Rectangle 1096">
                  <a:extLst>
                    <a:ext uri="{FF2B5EF4-FFF2-40B4-BE49-F238E27FC236}">
                      <a16:creationId xmlns:a16="http://schemas.microsoft.com/office/drawing/2014/main" id="{AF124533-55FD-BF4C-A6DE-070E2C0C94BE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8" name="Rectangle 1097">
                  <a:extLst>
                    <a:ext uri="{FF2B5EF4-FFF2-40B4-BE49-F238E27FC236}">
                      <a16:creationId xmlns:a16="http://schemas.microsoft.com/office/drawing/2014/main" id="{2879620A-1B69-EB48-399A-B39CBE9DA97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99" name="Rectangle 1098">
                  <a:extLst>
                    <a:ext uri="{FF2B5EF4-FFF2-40B4-BE49-F238E27FC236}">
                      <a16:creationId xmlns:a16="http://schemas.microsoft.com/office/drawing/2014/main" id="{67D17089-1DFB-4A28-11B1-E7A735A985D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0" name="Rectangle 1099">
                  <a:extLst>
                    <a:ext uri="{FF2B5EF4-FFF2-40B4-BE49-F238E27FC236}">
                      <a16:creationId xmlns:a16="http://schemas.microsoft.com/office/drawing/2014/main" id="{8E722DEB-6291-41B7-F05C-1AC5E655F2A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1" name="Rectangle 1100">
                  <a:extLst>
                    <a:ext uri="{FF2B5EF4-FFF2-40B4-BE49-F238E27FC236}">
                      <a16:creationId xmlns:a16="http://schemas.microsoft.com/office/drawing/2014/main" id="{52C14D1A-4511-C5FE-5A6D-0F65908CB8A1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2" name="Rectangle 1101">
                  <a:extLst>
                    <a:ext uri="{FF2B5EF4-FFF2-40B4-BE49-F238E27FC236}">
                      <a16:creationId xmlns:a16="http://schemas.microsoft.com/office/drawing/2014/main" id="{F4364A22-5DE3-AE1F-646D-0E379728B1B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03" name="Rectangle 1102">
                  <a:extLst>
                    <a:ext uri="{FF2B5EF4-FFF2-40B4-BE49-F238E27FC236}">
                      <a16:creationId xmlns:a16="http://schemas.microsoft.com/office/drawing/2014/main" id="{E8B91550-2541-2DE2-E65F-74FE4C7D49C5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1104" name="Group 1103">
                <a:extLst>
                  <a:ext uri="{FF2B5EF4-FFF2-40B4-BE49-F238E27FC236}">
                    <a16:creationId xmlns:a16="http://schemas.microsoft.com/office/drawing/2014/main" id="{87A06131-8698-9FE7-C6A4-FD38BA10DA71}"/>
                  </a:ext>
                </a:extLst>
              </p:cNvPr>
              <p:cNvGrpSpPr/>
              <p:nvPr/>
            </p:nvGrpSpPr>
            <p:grpSpPr>
              <a:xfrm>
                <a:off x="10809433" y="43209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105" name="Rectangle 1104">
                  <a:extLst>
                    <a:ext uri="{FF2B5EF4-FFF2-40B4-BE49-F238E27FC236}">
                      <a16:creationId xmlns:a16="http://schemas.microsoft.com/office/drawing/2014/main" id="{D7E6F53B-EF36-FF21-B0F3-6940D7F4CCC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6" name="Rectangle 1105">
                  <a:extLst>
                    <a:ext uri="{FF2B5EF4-FFF2-40B4-BE49-F238E27FC236}">
                      <a16:creationId xmlns:a16="http://schemas.microsoft.com/office/drawing/2014/main" id="{62787684-52B9-217F-F018-043C3B53E729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7" name="Rectangle 1106">
                  <a:extLst>
                    <a:ext uri="{FF2B5EF4-FFF2-40B4-BE49-F238E27FC236}">
                      <a16:creationId xmlns:a16="http://schemas.microsoft.com/office/drawing/2014/main" id="{86ADD98A-659B-B16A-2E44-6FBE639CBD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8" name="Rectangle 1107">
                  <a:extLst>
                    <a:ext uri="{FF2B5EF4-FFF2-40B4-BE49-F238E27FC236}">
                      <a16:creationId xmlns:a16="http://schemas.microsoft.com/office/drawing/2014/main" id="{C46F7977-B2E1-5759-3D11-A751F561CEF0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09" name="Rectangle 1108">
                  <a:extLst>
                    <a:ext uri="{FF2B5EF4-FFF2-40B4-BE49-F238E27FC236}">
                      <a16:creationId xmlns:a16="http://schemas.microsoft.com/office/drawing/2014/main" id="{830ED886-3B8D-472D-CDD0-5726AD90E2C2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10" name="Rectangle 1109">
                  <a:extLst>
                    <a:ext uri="{FF2B5EF4-FFF2-40B4-BE49-F238E27FC236}">
                      <a16:creationId xmlns:a16="http://schemas.microsoft.com/office/drawing/2014/main" id="{FA943B07-4E98-754B-A842-24228E7ED15F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11" name="Rectangle 1110">
                  <a:extLst>
                    <a:ext uri="{FF2B5EF4-FFF2-40B4-BE49-F238E27FC236}">
                      <a16:creationId xmlns:a16="http://schemas.microsoft.com/office/drawing/2014/main" id="{2F4040B7-4F68-F0EE-4F9B-89DAA47C24AF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/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CF232D9-9DFE-72B5-6201-43BBD1A8C9B6}"/>
                </a:ext>
              </a:extLst>
            </p:cNvPr>
            <p:cNvGrpSpPr/>
            <p:nvPr/>
          </p:nvGrpSpPr>
          <p:grpSpPr>
            <a:xfrm>
              <a:off x="10296995" y="3761773"/>
              <a:ext cx="1044746" cy="997344"/>
              <a:chOff x="10809433" y="3752644"/>
              <a:chExt cx="701069" cy="651561"/>
            </a:xfrm>
            <a:grpFill/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8F4A8522-B427-4F44-ED04-9D263B749C7F}"/>
                  </a:ext>
                </a:extLst>
              </p:cNvPr>
              <p:cNvGrpSpPr/>
              <p:nvPr/>
            </p:nvGrpSpPr>
            <p:grpSpPr>
              <a:xfrm>
                <a:off x="10809433" y="37526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26" name="Rectangle 1225">
                  <a:extLst>
                    <a:ext uri="{FF2B5EF4-FFF2-40B4-BE49-F238E27FC236}">
                      <a16:creationId xmlns:a16="http://schemas.microsoft.com/office/drawing/2014/main" id="{D9204645-82FE-C3D1-9CC6-949EC325519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7" name="Rectangle 1226">
                  <a:extLst>
                    <a:ext uri="{FF2B5EF4-FFF2-40B4-BE49-F238E27FC236}">
                      <a16:creationId xmlns:a16="http://schemas.microsoft.com/office/drawing/2014/main" id="{2E4C74FB-626A-6E25-AB45-E507FDF04D6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8" name="Rectangle 1227">
                  <a:extLst>
                    <a:ext uri="{FF2B5EF4-FFF2-40B4-BE49-F238E27FC236}">
                      <a16:creationId xmlns:a16="http://schemas.microsoft.com/office/drawing/2014/main" id="{077F749F-98B8-6DA9-91A7-456DCC59C701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9" name="Rectangle 1228">
                  <a:extLst>
                    <a:ext uri="{FF2B5EF4-FFF2-40B4-BE49-F238E27FC236}">
                      <a16:creationId xmlns:a16="http://schemas.microsoft.com/office/drawing/2014/main" id="{451FF360-FFF9-86EC-E514-78DA37EA5E5D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30" name="Rectangle 1229">
                  <a:extLst>
                    <a:ext uri="{FF2B5EF4-FFF2-40B4-BE49-F238E27FC236}">
                      <a16:creationId xmlns:a16="http://schemas.microsoft.com/office/drawing/2014/main" id="{CA6468A5-257C-0985-1A16-A5640E47D124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31" name="Rectangle 1230">
                  <a:extLst>
                    <a:ext uri="{FF2B5EF4-FFF2-40B4-BE49-F238E27FC236}">
                      <a16:creationId xmlns:a16="http://schemas.microsoft.com/office/drawing/2014/main" id="{B68C2536-4114-4484-0669-31DB88E066FC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32" name="Rectangle 1231">
                  <a:extLst>
                    <a:ext uri="{FF2B5EF4-FFF2-40B4-BE49-F238E27FC236}">
                      <a16:creationId xmlns:a16="http://schemas.microsoft.com/office/drawing/2014/main" id="{E5381F72-BEAC-6565-ED9F-9F9D7556068A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4" name="Group 83">
                <a:extLst>
                  <a:ext uri="{FF2B5EF4-FFF2-40B4-BE49-F238E27FC236}">
                    <a16:creationId xmlns:a16="http://schemas.microsoft.com/office/drawing/2014/main" id="{5AE5A0E0-A2F9-97DD-B11D-03A317E8F499}"/>
                  </a:ext>
                </a:extLst>
              </p:cNvPr>
              <p:cNvGrpSpPr/>
              <p:nvPr/>
            </p:nvGrpSpPr>
            <p:grpSpPr>
              <a:xfrm>
                <a:off x="10809433" y="384789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19" name="Rectangle 1218">
                  <a:extLst>
                    <a:ext uri="{FF2B5EF4-FFF2-40B4-BE49-F238E27FC236}">
                      <a16:creationId xmlns:a16="http://schemas.microsoft.com/office/drawing/2014/main" id="{241B8574-2427-49EE-A12D-21C6530061A4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0" name="Rectangle 1219">
                  <a:extLst>
                    <a:ext uri="{FF2B5EF4-FFF2-40B4-BE49-F238E27FC236}">
                      <a16:creationId xmlns:a16="http://schemas.microsoft.com/office/drawing/2014/main" id="{4B20E2FD-6FEF-27EC-36D3-2E87D5F51967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1" name="Rectangle 1220">
                  <a:extLst>
                    <a:ext uri="{FF2B5EF4-FFF2-40B4-BE49-F238E27FC236}">
                      <a16:creationId xmlns:a16="http://schemas.microsoft.com/office/drawing/2014/main" id="{408BD57B-26B7-046D-D452-5FD2AF79E319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2" name="Rectangle 1221">
                  <a:extLst>
                    <a:ext uri="{FF2B5EF4-FFF2-40B4-BE49-F238E27FC236}">
                      <a16:creationId xmlns:a16="http://schemas.microsoft.com/office/drawing/2014/main" id="{1DA32605-DB40-3A7B-CD07-EFA5A39DCF30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3" name="Rectangle 1222">
                  <a:extLst>
                    <a:ext uri="{FF2B5EF4-FFF2-40B4-BE49-F238E27FC236}">
                      <a16:creationId xmlns:a16="http://schemas.microsoft.com/office/drawing/2014/main" id="{0839A5D1-0A70-F5AE-B37A-DD7D36658E4E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24" name="Rectangle 1223">
                  <a:extLst>
                    <a:ext uri="{FF2B5EF4-FFF2-40B4-BE49-F238E27FC236}">
                      <a16:creationId xmlns:a16="http://schemas.microsoft.com/office/drawing/2014/main" id="{F2C3E9DB-E31F-71FA-4347-D79EEB63FA38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25" name="Rectangle 1224">
                  <a:extLst>
                    <a:ext uri="{FF2B5EF4-FFF2-40B4-BE49-F238E27FC236}">
                      <a16:creationId xmlns:a16="http://schemas.microsoft.com/office/drawing/2014/main" id="{DF1C64F9-2CF8-EF46-AD4B-BED2CE0AC7A9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FF175DA5-4649-437F-BA93-104E25C63613}"/>
                  </a:ext>
                </a:extLst>
              </p:cNvPr>
              <p:cNvGrpSpPr/>
              <p:nvPr/>
            </p:nvGrpSpPr>
            <p:grpSpPr>
              <a:xfrm>
                <a:off x="10809433" y="3943144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12" name="Rectangle 1211">
                  <a:extLst>
                    <a:ext uri="{FF2B5EF4-FFF2-40B4-BE49-F238E27FC236}">
                      <a16:creationId xmlns:a16="http://schemas.microsoft.com/office/drawing/2014/main" id="{FA919817-077D-7C15-9684-ABC8FE885B01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3" name="Rectangle 1212">
                  <a:extLst>
                    <a:ext uri="{FF2B5EF4-FFF2-40B4-BE49-F238E27FC236}">
                      <a16:creationId xmlns:a16="http://schemas.microsoft.com/office/drawing/2014/main" id="{EE678C36-B0C5-45CA-6355-5D41D779E6E5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4" name="Rectangle 1213">
                  <a:extLst>
                    <a:ext uri="{FF2B5EF4-FFF2-40B4-BE49-F238E27FC236}">
                      <a16:creationId xmlns:a16="http://schemas.microsoft.com/office/drawing/2014/main" id="{45AD73C8-20C4-0F57-94B0-99DD1DCE96C8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5" name="Rectangle 1214">
                  <a:extLst>
                    <a:ext uri="{FF2B5EF4-FFF2-40B4-BE49-F238E27FC236}">
                      <a16:creationId xmlns:a16="http://schemas.microsoft.com/office/drawing/2014/main" id="{3A44B9A3-3D37-FEFC-6AFB-7A1EC38B19E8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6" name="Rectangle 1215">
                  <a:extLst>
                    <a:ext uri="{FF2B5EF4-FFF2-40B4-BE49-F238E27FC236}">
                      <a16:creationId xmlns:a16="http://schemas.microsoft.com/office/drawing/2014/main" id="{4EB4E51E-22F1-08B2-F873-55D988751B5A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7" name="Rectangle 1216">
                  <a:extLst>
                    <a:ext uri="{FF2B5EF4-FFF2-40B4-BE49-F238E27FC236}">
                      <a16:creationId xmlns:a16="http://schemas.microsoft.com/office/drawing/2014/main" id="{9FDD6F8C-18F9-0B06-C54F-E55239225AF3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18" name="Rectangle 1217">
                  <a:extLst>
                    <a:ext uri="{FF2B5EF4-FFF2-40B4-BE49-F238E27FC236}">
                      <a16:creationId xmlns:a16="http://schemas.microsoft.com/office/drawing/2014/main" id="{19C8849E-20EF-C4CD-5741-EA5534C595A7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0961D5DF-9812-D309-C2CE-3AE36F8088A9}"/>
                  </a:ext>
                </a:extLst>
              </p:cNvPr>
              <p:cNvGrpSpPr/>
              <p:nvPr/>
            </p:nvGrpSpPr>
            <p:grpSpPr>
              <a:xfrm>
                <a:off x="10809433" y="40352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205" name="Rectangle 1204">
                  <a:extLst>
                    <a:ext uri="{FF2B5EF4-FFF2-40B4-BE49-F238E27FC236}">
                      <a16:creationId xmlns:a16="http://schemas.microsoft.com/office/drawing/2014/main" id="{EF5B50EA-201F-96CA-4E95-78D0DE001260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6" name="Rectangle 1205">
                  <a:extLst>
                    <a:ext uri="{FF2B5EF4-FFF2-40B4-BE49-F238E27FC236}">
                      <a16:creationId xmlns:a16="http://schemas.microsoft.com/office/drawing/2014/main" id="{7AAAB07F-23E4-103C-882D-D8B5B25D3328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7" name="Rectangle 1206">
                  <a:extLst>
                    <a:ext uri="{FF2B5EF4-FFF2-40B4-BE49-F238E27FC236}">
                      <a16:creationId xmlns:a16="http://schemas.microsoft.com/office/drawing/2014/main" id="{D2CF2A8B-BCC7-2933-7839-5FE58B187E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8" name="Rectangle 1207">
                  <a:extLst>
                    <a:ext uri="{FF2B5EF4-FFF2-40B4-BE49-F238E27FC236}">
                      <a16:creationId xmlns:a16="http://schemas.microsoft.com/office/drawing/2014/main" id="{60B6242D-3503-57B3-8B0B-F75E679B70AF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9" name="Rectangle 1208">
                  <a:extLst>
                    <a:ext uri="{FF2B5EF4-FFF2-40B4-BE49-F238E27FC236}">
                      <a16:creationId xmlns:a16="http://schemas.microsoft.com/office/drawing/2014/main" id="{9C423239-45D0-C54D-C7A5-045C72EBA48C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10" name="Rectangle 1209">
                  <a:extLst>
                    <a:ext uri="{FF2B5EF4-FFF2-40B4-BE49-F238E27FC236}">
                      <a16:creationId xmlns:a16="http://schemas.microsoft.com/office/drawing/2014/main" id="{8194E7F1-FA0A-2117-09A9-829FD412C53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11" name="Rectangle 1210">
                  <a:extLst>
                    <a:ext uri="{FF2B5EF4-FFF2-40B4-BE49-F238E27FC236}">
                      <a16:creationId xmlns:a16="http://schemas.microsoft.com/office/drawing/2014/main" id="{BF73620A-B668-8465-B5AD-E432B6812CA3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FA233F87-9BAE-4E72-D607-747628318E41}"/>
                  </a:ext>
                </a:extLst>
              </p:cNvPr>
              <p:cNvGrpSpPr/>
              <p:nvPr/>
            </p:nvGrpSpPr>
            <p:grpSpPr>
              <a:xfrm>
                <a:off x="10809433" y="41304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178" name="Rectangle 1177">
                  <a:extLst>
                    <a:ext uri="{FF2B5EF4-FFF2-40B4-BE49-F238E27FC236}">
                      <a16:creationId xmlns:a16="http://schemas.microsoft.com/office/drawing/2014/main" id="{111223D7-0C67-28B7-9895-11BF8D98CFDF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9" name="Rectangle 1178">
                  <a:extLst>
                    <a:ext uri="{FF2B5EF4-FFF2-40B4-BE49-F238E27FC236}">
                      <a16:creationId xmlns:a16="http://schemas.microsoft.com/office/drawing/2014/main" id="{DC46E3C0-FCA3-67EE-F89C-19445D0060E2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3" name="Rectangle 1182">
                  <a:extLst>
                    <a:ext uri="{FF2B5EF4-FFF2-40B4-BE49-F238E27FC236}">
                      <a16:creationId xmlns:a16="http://schemas.microsoft.com/office/drawing/2014/main" id="{6ACC8527-B8A4-9CBB-1D8C-29E70F9935FA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4" name="Rectangle 1183">
                  <a:extLst>
                    <a:ext uri="{FF2B5EF4-FFF2-40B4-BE49-F238E27FC236}">
                      <a16:creationId xmlns:a16="http://schemas.microsoft.com/office/drawing/2014/main" id="{3899B164-E956-0744-361F-3206B852523E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87" name="Rectangle 1186">
                  <a:extLst>
                    <a:ext uri="{FF2B5EF4-FFF2-40B4-BE49-F238E27FC236}">
                      <a16:creationId xmlns:a16="http://schemas.microsoft.com/office/drawing/2014/main" id="{29B1D866-2D01-47DB-5A76-2CA313188527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200" name="Rectangle 1199">
                  <a:extLst>
                    <a:ext uri="{FF2B5EF4-FFF2-40B4-BE49-F238E27FC236}">
                      <a16:creationId xmlns:a16="http://schemas.microsoft.com/office/drawing/2014/main" id="{D98C294E-20A8-8048-F0EE-D2DC610694F6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202" name="Rectangle 1201">
                  <a:extLst>
                    <a:ext uri="{FF2B5EF4-FFF2-40B4-BE49-F238E27FC236}">
                      <a16:creationId xmlns:a16="http://schemas.microsoft.com/office/drawing/2014/main" id="{A51CDDF5-44A2-D6CC-A1A0-F088B460A4AC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89" name="Group 88">
                <a:extLst>
                  <a:ext uri="{FF2B5EF4-FFF2-40B4-BE49-F238E27FC236}">
                    <a16:creationId xmlns:a16="http://schemas.microsoft.com/office/drawing/2014/main" id="{6804FA42-851F-F6F6-4593-C45AD971F360}"/>
                  </a:ext>
                </a:extLst>
              </p:cNvPr>
              <p:cNvGrpSpPr/>
              <p:nvPr/>
            </p:nvGrpSpPr>
            <p:grpSpPr>
              <a:xfrm>
                <a:off x="10809433" y="422571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173" name="Rectangle 172">
                  <a:extLst>
                    <a:ext uri="{FF2B5EF4-FFF2-40B4-BE49-F238E27FC236}">
                      <a16:creationId xmlns:a16="http://schemas.microsoft.com/office/drawing/2014/main" id="{481AEF50-4ED6-49F1-BFC4-A645103A9F4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4" name="Rectangle 173">
                  <a:extLst>
                    <a:ext uri="{FF2B5EF4-FFF2-40B4-BE49-F238E27FC236}">
                      <a16:creationId xmlns:a16="http://schemas.microsoft.com/office/drawing/2014/main" id="{E412AF39-D8BC-ABAB-BBEF-88CF509E618A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76" name="Rectangle 175">
                  <a:extLst>
                    <a:ext uri="{FF2B5EF4-FFF2-40B4-BE49-F238E27FC236}">
                      <a16:creationId xmlns:a16="http://schemas.microsoft.com/office/drawing/2014/main" id="{B5EC3656-E0E4-3D3B-AB49-0DD9A6866D72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026" name="Rectangle 1025">
                  <a:extLst>
                    <a:ext uri="{FF2B5EF4-FFF2-40B4-BE49-F238E27FC236}">
                      <a16:creationId xmlns:a16="http://schemas.microsoft.com/office/drawing/2014/main" id="{F5573CF0-36AF-B745-4532-8A24B7AF234B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4" name="Rectangle 1173">
                  <a:extLst>
                    <a:ext uri="{FF2B5EF4-FFF2-40B4-BE49-F238E27FC236}">
                      <a16:creationId xmlns:a16="http://schemas.microsoft.com/office/drawing/2014/main" id="{EB196422-E5FF-980F-3C87-FF22F3BBCE2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1176" name="Rectangle 1175">
                  <a:extLst>
                    <a:ext uri="{FF2B5EF4-FFF2-40B4-BE49-F238E27FC236}">
                      <a16:creationId xmlns:a16="http://schemas.microsoft.com/office/drawing/2014/main" id="{CDA541D2-46A6-EEEF-2401-CEF03082F731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177" name="Rectangle 1176">
                  <a:extLst>
                    <a:ext uri="{FF2B5EF4-FFF2-40B4-BE49-F238E27FC236}">
                      <a16:creationId xmlns:a16="http://schemas.microsoft.com/office/drawing/2014/main" id="{7DED7A5B-8E81-7091-A5AF-03056606E121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CE2A0737-CFE1-8703-541D-BE460EDB97D4}"/>
                  </a:ext>
                </a:extLst>
              </p:cNvPr>
              <p:cNvGrpSpPr/>
              <p:nvPr/>
            </p:nvGrpSpPr>
            <p:grpSpPr>
              <a:xfrm>
                <a:off x="10809433" y="4320969"/>
                <a:ext cx="701069" cy="83236"/>
                <a:chOff x="9104458" y="3390694"/>
                <a:chExt cx="701069" cy="83236"/>
              </a:xfrm>
              <a:grpFill/>
            </p:grpSpPr>
            <p:sp>
              <p:nvSpPr>
                <p:cNvPr id="91" name="Rectangle 90">
                  <a:extLst>
                    <a:ext uri="{FF2B5EF4-FFF2-40B4-BE49-F238E27FC236}">
                      <a16:creationId xmlns:a16="http://schemas.microsoft.com/office/drawing/2014/main" id="{16ADAC2E-DA7A-DDDB-D84F-FC9E9EF1A1D2}"/>
                    </a:ext>
                  </a:extLst>
                </p:cNvPr>
                <p:cNvSpPr/>
                <p:nvPr/>
              </p:nvSpPr>
              <p:spPr>
                <a:xfrm>
                  <a:off x="910445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3" name="Rectangle 92">
                  <a:extLst>
                    <a:ext uri="{FF2B5EF4-FFF2-40B4-BE49-F238E27FC236}">
                      <a16:creationId xmlns:a16="http://schemas.microsoft.com/office/drawing/2014/main" id="{329D5C50-5DDE-19F3-D03F-C2B1F2E48EBC}"/>
                    </a:ext>
                  </a:extLst>
                </p:cNvPr>
                <p:cNvSpPr/>
                <p:nvPr/>
              </p:nvSpPr>
              <p:spPr>
                <a:xfrm>
                  <a:off x="9207430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2FA77AA4-4B80-8C1D-D4C4-9715692094CE}"/>
                    </a:ext>
                  </a:extLst>
                </p:cNvPr>
                <p:cNvSpPr/>
                <p:nvPr/>
              </p:nvSpPr>
              <p:spPr>
                <a:xfrm>
                  <a:off x="9310402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19835EB7-E7B7-A1A3-57C0-9DEBAA5E23E3}"/>
                    </a:ext>
                  </a:extLst>
                </p:cNvPr>
                <p:cNvSpPr/>
                <p:nvPr/>
              </p:nvSpPr>
              <p:spPr>
                <a:xfrm>
                  <a:off x="9413374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603CD76F-A163-A7D8-D144-5F9DC20C52BD}"/>
                    </a:ext>
                  </a:extLst>
                </p:cNvPr>
                <p:cNvSpPr/>
                <p:nvPr/>
              </p:nvSpPr>
              <p:spPr>
                <a:xfrm>
                  <a:off x="9516346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3CB45E68-7ECE-0CD8-59F8-7865BB9AA650}"/>
                    </a:ext>
                  </a:extLst>
                </p:cNvPr>
                <p:cNvSpPr/>
                <p:nvPr/>
              </p:nvSpPr>
              <p:spPr>
                <a:xfrm>
                  <a:off x="9619318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 dirty="0"/>
                </a:p>
              </p:txBody>
            </p:sp>
            <p:sp>
              <p:nvSpPr>
                <p:cNvPr id="172" name="Rectangle 171">
                  <a:extLst>
                    <a:ext uri="{FF2B5EF4-FFF2-40B4-BE49-F238E27FC236}">
                      <a16:creationId xmlns:a16="http://schemas.microsoft.com/office/drawing/2014/main" id="{48476EF1-374F-5176-92C9-BEB6C6129E87}"/>
                    </a:ext>
                  </a:extLst>
                </p:cNvPr>
                <p:cNvSpPr/>
                <p:nvPr/>
              </p:nvSpPr>
              <p:spPr>
                <a:xfrm>
                  <a:off x="9722291" y="3390694"/>
                  <a:ext cx="83236" cy="83236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K"/>
                </a:p>
              </p:txBody>
            </p:sp>
          </p:grp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DDBB0400-1166-F21D-CD51-CED7BEFD45E2}"/>
                  </a:ext>
                </a:extLst>
              </p:cNvPr>
              <p:cNvSpPr txBox="1"/>
              <p:nvPr/>
            </p:nvSpPr>
            <p:spPr>
              <a:xfrm>
                <a:off x="10487497" y="5585245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>
          <p:sp>
            <p:nvSpPr>
              <p:cNvPr id="1234" name="TextBox 1233">
                <a:extLst>
                  <a:ext uri="{FF2B5EF4-FFF2-40B4-BE49-F238E27FC236}">
                    <a16:creationId xmlns:a16="http://schemas.microsoft.com/office/drawing/2014/main" id="{DDBB0400-1166-F21D-CD51-CED7BEFD4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7497" y="5585245"/>
                <a:ext cx="180947" cy="276999"/>
              </a:xfrm>
              <a:prstGeom prst="rect">
                <a:avLst/>
              </a:prstGeom>
              <a:blipFill>
                <a:blip r:embed="rId12"/>
                <a:stretch>
                  <a:fillRect l="-25000" r="-25000" b="-26087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75A48614-9C3A-D7D3-FDA8-17533AFE568B}"/>
                  </a:ext>
                </a:extLst>
              </p:cNvPr>
              <p:cNvSpPr txBox="1"/>
              <p:nvPr/>
            </p:nvSpPr>
            <p:spPr>
              <a:xfrm>
                <a:off x="3290093" y="4383881"/>
                <a:ext cx="1926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237" name="TextBox 1236">
                <a:extLst>
                  <a:ext uri="{FF2B5EF4-FFF2-40B4-BE49-F238E27FC236}">
                    <a16:creationId xmlns:a16="http://schemas.microsoft.com/office/drawing/2014/main" id="{75A48614-9C3A-D7D3-FDA8-17533AFE5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093" y="4383881"/>
                <a:ext cx="192617" cy="276999"/>
              </a:xfrm>
              <a:prstGeom prst="rect">
                <a:avLst/>
              </a:prstGeom>
              <a:blipFill>
                <a:blip r:embed="rId13"/>
                <a:stretch>
                  <a:fillRect l="-31250" r="-18750" b="-4348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977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8090917" y="2876946"/>
            <a:ext cx="406061" cy="1109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805299" y="2236599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9570953" y="1898377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V="1">
            <a:off x="3933099" y="4727140"/>
            <a:ext cx="2795691" cy="75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D8BAC9-DE1E-8692-0787-CD9D4CF38736}"/>
              </a:ext>
            </a:extLst>
          </p:cNvPr>
          <p:cNvSpPr txBox="1"/>
          <p:nvPr/>
        </p:nvSpPr>
        <p:spPr>
          <a:xfrm>
            <a:off x="2099097" y="547874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(c_in:39, c_out: 10, kernel: 14) + LeakyRelu(0.5)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D3E5CB-34BF-4651-9B8E-06A6E73B9F10}"/>
              </a:ext>
            </a:extLst>
          </p:cNvPr>
          <p:cNvSpPr txBox="1"/>
          <p:nvPr/>
        </p:nvSpPr>
        <p:spPr>
          <a:xfrm>
            <a:off x="3981368" y="589806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(c_in:10, c_out: 5, kernel: 14) + LeakyRelu(0.5)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1D6124-904D-0617-F647-AF6387E240BE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flipV="1">
            <a:off x="5815370" y="4213289"/>
            <a:ext cx="1684218" cy="16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AE3912-73F8-DEA8-3259-229FC98A5D4E}"/>
              </a:ext>
            </a:extLst>
          </p:cNvPr>
          <p:cNvSpPr txBox="1"/>
          <p:nvPr/>
        </p:nvSpPr>
        <p:spPr>
          <a:xfrm>
            <a:off x="5462555" y="6388811"/>
            <a:ext cx="366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(c_in:5, c_out: 15, kernel: 30) + LeakyRelu(0.5)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087CE7-F427-FEFF-B8FB-650C212DE6C1}"/>
              </a:ext>
            </a:extLst>
          </p:cNvPr>
          <p:cNvCxnSpPr>
            <a:stCxn id="46" idx="0"/>
            <a:endCxn id="32" idx="2"/>
          </p:cNvCxnSpPr>
          <p:nvPr/>
        </p:nvCxnSpPr>
        <p:spPr>
          <a:xfrm flipV="1">
            <a:off x="7296557" y="3986528"/>
            <a:ext cx="997391" cy="24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E14BD2-2D25-5959-109F-A31FB0B08393}"/>
              </a:ext>
            </a:extLst>
          </p:cNvPr>
          <p:cNvSpPr txBox="1"/>
          <p:nvPr/>
        </p:nvSpPr>
        <p:spPr>
          <a:xfrm>
            <a:off x="7702618" y="6058017"/>
            <a:ext cx="455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(c_in:15, c_out: 28, kernel: 30) + LeakyRelu(0.5)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flipH="1" flipV="1">
            <a:off x="9008330" y="4450955"/>
            <a:ext cx="973165" cy="160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50A113-74E6-F8DD-45A9-86B2F89E35F9}"/>
              </a:ext>
            </a:extLst>
          </p:cNvPr>
          <p:cNvSpPr txBox="1"/>
          <p:nvPr/>
        </p:nvSpPr>
        <p:spPr>
          <a:xfrm>
            <a:off x="9734928" y="5361227"/>
            <a:ext cx="256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Linear</a:t>
            </a:r>
            <a:r>
              <a:rPr lang="en-DK" sz="1200" b="1" dirty="0"/>
              <a:t>: (in: L_upsamp, out: tess cells)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2F6069-899F-DDD4-73F4-C5D399604E97}"/>
              </a:ext>
            </a:extLst>
          </p:cNvPr>
          <p:cNvCxnSpPr>
            <a:stCxn id="60" idx="0"/>
            <a:endCxn id="34" idx="2"/>
          </p:cNvCxnSpPr>
          <p:nvPr/>
        </p:nvCxnSpPr>
        <p:spPr>
          <a:xfrm flipH="1" flipV="1">
            <a:off x="9695157" y="4848352"/>
            <a:ext cx="1322024" cy="5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46939"/>
            <a:ext cx="2374900" cy="637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B1B97-ABC5-99F4-E99E-479E2969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76" y="119267"/>
            <a:ext cx="8213296" cy="64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7" y="1013790"/>
            <a:ext cx="2115157" cy="56781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81" y="975640"/>
            <a:ext cx="2187439" cy="58100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656ED9-CAF6-08D9-4278-B5FDC422A712}"/>
              </a:ext>
            </a:extLst>
          </p:cNvPr>
          <p:cNvCxnSpPr/>
          <p:nvPr/>
        </p:nvCxnSpPr>
        <p:spPr>
          <a:xfrm>
            <a:off x="6096000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E95FD-5170-A5C2-73D6-1FBDF7F2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81" y="975638"/>
            <a:ext cx="2164292" cy="581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56083-BF38-C6EF-02BF-DDCEBDC75618}"/>
              </a:ext>
            </a:extLst>
          </p:cNvPr>
          <p:cNvSpPr txBox="1"/>
          <p:nvPr/>
        </p:nvSpPr>
        <p:spPr>
          <a:xfrm>
            <a:off x="616226" y="318052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500 iters, slope:0.5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768A4-95F5-C326-28F7-93875C75ACFE}"/>
              </a:ext>
            </a:extLst>
          </p:cNvPr>
          <p:cNvSpPr txBox="1"/>
          <p:nvPr/>
        </p:nvSpPr>
        <p:spPr>
          <a:xfrm>
            <a:off x="3412431" y="321367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B6418-57E7-F2F1-4F82-A38CFDF77299}"/>
              </a:ext>
            </a:extLst>
          </p:cNvPr>
          <p:cNvSpPr txBox="1"/>
          <p:nvPr/>
        </p:nvSpPr>
        <p:spPr>
          <a:xfrm>
            <a:off x="9289757" y="314743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8387E-EB70-B440-E918-1CEA0F9D5D7B}"/>
              </a:ext>
            </a:extLst>
          </p:cNvPr>
          <p:cNvSpPr txBox="1"/>
          <p:nvPr/>
        </p:nvSpPr>
        <p:spPr>
          <a:xfrm>
            <a:off x="6708901" y="308119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600 iters, slope:0.1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95296-1FAB-5DDC-A421-1670D1197D32}"/>
              </a:ext>
            </a:extLst>
          </p:cNvPr>
          <p:cNvSpPr txBox="1"/>
          <p:nvPr/>
        </p:nvSpPr>
        <p:spPr>
          <a:xfrm>
            <a:off x="9631017" y="2504661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RUNNING!!! (see reproducible result)</a:t>
            </a:r>
          </a:p>
        </p:txBody>
      </p:sp>
    </p:spTree>
    <p:extLst>
      <p:ext uri="{BB962C8B-B14F-4D97-AF65-F5344CB8AC3E}">
        <p14:creationId xmlns:p14="http://schemas.microsoft.com/office/powerpoint/2010/main" val="4067509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5" y="396027"/>
            <a:ext cx="2400300" cy="637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830AF-582D-0956-0B67-8F331AEC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01" y="93316"/>
            <a:ext cx="8049855" cy="63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15DFF-4391-2DA3-8AC7-CF5AAEDBB548}"/>
              </a:ext>
            </a:extLst>
          </p:cNvPr>
          <p:cNvSpPr txBox="1"/>
          <p:nvPr/>
        </p:nvSpPr>
        <p:spPr>
          <a:xfrm>
            <a:off x="2882347" y="2733260"/>
            <a:ext cx="6748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800" dirty="0"/>
              <a:t>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994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47202</TotalTime>
  <Words>545</Words>
  <Application>Microsoft Macintosh PowerPoint</Application>
  <PresentationFormat>Widescreen</PresentationFormat>
  <Paragraphs>115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Meeting 9 March 2023</vt:lpstr>
      <vt:lpstr>PGM so far – Fleeing from Local Minima on Big Loops (Gaps)</vt:lpstr>
      <vt:lpstr>PGM so far – Fleeing from Local Minima on Big Loops (Gaps)</vt:lpstr>
      <vt:lpstr>PGM so far – Fleeing from Local Minima on Big Loops (Gaps)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FAR – 24 March 2023</vt:lpstr>
      <vt:lpstr>PowerPoint Presentation</vt:lpstr>
      <vt:lpstr>PowerPoint Presentation</vt:lpstr>
      <vt:lpstr>PowerPoint Presentation</vt:lpstr>
      <vt:lpstr>Prior definition over weights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9 March 2023</dc:title>
  <dc:creator>Sebastian Garcia Lopez</dc:creator>
  <cp:lastModifiedBy>Sebastian Garcia Lopez</cp:lastModifiedBy>
  <cp:revision>15</cp:revision>
  <cp:lastPrinted>2023-03-16T13:40:37Z</cp:lastPrinted>
  <dcterms:created xsi:type="dcterms:W3CDTF">2023-03-09T10:08:26Z</dcterms:created>
  <dcterms:modified xsi:type="dcterms:W3CDTF">2023-04-17T14:48:27Z</dcterms:modified>
</cp:coreProperties>
</file>