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A8A6-91D0-9AF3-0228-8C0B837E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311A-FC05-7317-A8E9-193BF609E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0E19-3F3E-28BE-35B5-8E038C14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9F02-AE90-51E0-79CB-8CE9C133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10C7D-6B3C-95EC-CC95-472D0849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6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3879-35A4-269A-F19E-58198A76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5DC2-46C0-5944-BCF5-802800CD4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6A0E-6EB1-CFAC-0BC1-AD4C7424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DC91-5CF8-4562-7526-636B8C86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A1FC-BC3A-1025-1B63-5D944996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15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4BC2C-8D3B-8C08-CB02-B99DE574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CE083-580E-59B1-74B9-C2EE5968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96F6-CE5D-A4A7-6AD3-1AFCCF3D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770D-FC3A-60FB-8791-714E948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CC50-0B49-524A-69B1-DF7CD89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1333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CD32-56FF-F7C4-56D5-D3E259D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DF1D-10EB-B2A5-52D5-D7A7C94B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FFAE-2E59-798A-2454-BC82BFAE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328B-05DE-2B31-9CFC-8B8BDFB3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BCA6-1420-2EDD-7709-D8B1571A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676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45C8-654B-9BF2-EF09-B1B29951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C1CF-D69A-1869-ADD6-1F6201FEA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124C-A55B-EE3B-342D-71FC92BB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D36D-E8E0-8D3C-FDE6-99C6EF44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2D91-73EB-679A-D348-5CD85604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5314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292-3D75-705F-98FA-9A996663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D613-F343-952D-2D7C-E9D12AF6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EEA89-8BE4-E8FE-885A-95262D44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23157-7C12-6BDF-DE8C-A58BD094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FEFAE-E2FE-70B2-C3D4-C4F2B9C8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EA3E1-A31E-B6F5-6887-421D52EB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78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0FC-C65D-93A3-78B2-E6D351C7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EDAA4-7E84-2020-4F16-6837E5BA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2B8BF-A806-63B6-8664-E6D7E3378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D3C9-339E-EE01-0265-90D071B61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D7F90-7CDB-5D19-2B5C-1E0883C74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EFEF7-BD81-229B-971B-D52B9AF4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1434E-3206-F576-F368-E9D4830F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19901-B8D5-4222-354B-D27A48C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11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26FB-17A8-6ED8-BC2C-F61BAE37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71388-C9A6-68FC-23CD-2153E7A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C78D3-F308-3C9F-1C99-CC967FAC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7B568-CD90-3E82-2B5E-0AF94F8C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510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850E5-48B7-D7B5-731F-47CC2200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B657D-FD86-718E-7085-29B2A907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BF57-98A6-92C2-190E-21B94B67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74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C39C-33E9-1EFC-2619-E638A975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944C-DCA3-2A7E-9FD8-81EA479D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E4FD8-6323-5369-BEE0-46C20AC05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6E95-EA34-DF14-94F0-1ABC6F10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3B6CD-F55C-8ED3-740B-5C5E6A1D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55E3C-5689-CD68-B240-CC174F0D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69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44A5-71A9-97CB-4078-923AA28F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69284-56E4-E4EC-A893-2802BEB2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8E14B-3AC5-4383-DB91-3736882C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24D04-F28A-50AD-CDC5-F1F11FC3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C4C9-17F8-788E-5D65-119D07A5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D01CF-A523-F156-2884-BA825A22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984A0-2426-4C69-3614-AD97216A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CD00-8AB6-8E66-A912-F1AA98F4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197C-DFB3-4313-3CE6-998318F3A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5F7E-5FEE-3F42-B8DC-FB4522826DBE}" type="datetimeFigureOut">
              <a:rPr lang="en-DK" smtClean="0"/>
              <a:t>24/01/2023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A704-9F63-E7F2-6E7B-74082F118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959C-2F6D-05BF-11C9-AC4686615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5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668-FCD4-68AF-47CF-BF1E250F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92" y="707590"/>
            <a:ext cx="4133882" cy="6150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EAAE52-6F0F-AD69-A5F6-F97050C7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993"/>
            <a:ext cx="7325033" cy="5793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8D89C-D3F6-1886-ADB3-6C9808955A58}"/>
              </a:ext>
            </a:extLst>
          </p:cNvPr>
          <p:cNvSpPr txBox="1"/>
          <p:nvPr/>
        </p:nvSpPr>
        <p:spPr>
          <a:xfrm>
            <a:off x="1223319" y="0"/>
            <a:ext cx="1013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21 CHANNELS, BATCH_SIZE=10, LENGTHSCALE = 0.5, ITERS = 500</a:t>
            </a:r>
          </a:p>
        </p:txBody>
      </p:sp>
    </p:spTree>
    <p:extLst>
      <p:ext uri="{BB962C8B-B14F-4D97-AF65-F5344CB8AC3E}">
        <p14:creationId xmlns:p14="http://schemas.microsoft.com/office/powerpoint/2010/main" val="311863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668-FCD4-68AF-47CF-BF1E250F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92" y="707590"/>
            <a:ext cx="4133882" cy="6150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8D89C-D3F6-1886-ADB3-6C9808955A58}"/>
              </a:ext>
            </a:extLst>
          </p:cNvPr>
          <p:cNvSpPr txBox="1"/>
          <p:nvPr/>
        </p:nvSpPr>
        <p:spPr>
          <a:xfrm>
            <a:off x="1223319" y="0"/>
            <a:ext cx="1013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22 CHANNELS, BATCH_SIZE=4, LENGTHSCALE = 0.65, ITER = 140,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9C6BB-2C61-DFF4-7D6A-7DD941C5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7" y="707590"/>
            <a:ext cx="7106310" cy="5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668-FCD4-68AF-47CF-BF1E250F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92" y="707590"/>
            <a:ext cx="4133882" cy="6150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8D89C-D3F6-1886-ADB3-6C9808955A58}"/>
              </a:ext>
            </a:extLst>
          </p:cNvPr>
          <p:cNvSpPr txBox="1"/>
          <p:nvPr/>
        </p:nvSpPr>
        <p:spPr>
          <a:xfrm>
            <a:off x="1223319" y="0"/>
            <a:ext cx="1013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22 CHANNELS, BATCH_SIZE=5, LENGTHSCALE = 0.5, ITER = 160,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2B2EB-9D05-AAA3-66B9-167501FE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7" y="845319"/>
            <a:ext cx="7091841" cy="55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9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50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Garcia Lopez</dc:creator>
  <cp:lastModifiedBy>Sebastian Garcia Lopez</cp:lastModifiedBy>
  <cp:revision>1</cp:revision>
  <dcterms:created xsi:type="dcterms:W3CDTF">2023-01-24T09:48:51Z</dcterms:created>
  <dcterms:modified xsi:type="dcterms:W3CDTF">2023-01-25T00:36:17Z</dcterms:modified>
</cp:coreProperties>
</file>