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C023-51AB-1F41-8C92-2F7F0C7C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3F32F-3290-6D49-9FD2-9CA338BC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C0AE-7306-8E46-BB4E-D2D2D704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DC23-D8C5-0541-8924-4B6679A1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42B7-2458-834B-A6C9-3E87DDAF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62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191E-C112-9140-A882-4B5C7F7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99467-D361-7B4D-A049-40F05DBC1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B220-D6BB-6B4E-9085-7101157E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D1F2-FC6A-2049-83BA-ECD3FFB9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2038-8DDE-A540-98C2-8735418A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75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ECDB8-862F-B844-9116-DFB8E264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BA625-BE62-A54B-BC72-E90F071EC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F59F-187B-3744-955A-062D4F51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2B79-D739-264B-974B-468ADD55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A1E6-871D-DB43-AC80-448DA77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511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F82-CA02-9B42-83CD-56E727D8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6119-9C73-7240-B34E-2798C162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4DAE-883B-3540-853A-1EEF6B12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BD3D-7791-D246-9F54-B69053D2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8407-5886-714F-95A2-0A440388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493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B29A-CAE6-1944-8D00-E3C93F72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18F31-6A45-D246-90F1-E353C405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E5AC-7A0F-C249-AEA2-501E9FB2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FECF-91DB-BA4A-B4FD-3F0A184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74CE-5A24-0844-B99E-D25BCDC7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096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F363-B4B4-8948-81EF-31AABE7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E2F1-9C2B-1B47-A471-EE4AF17E6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AE21-A137-A445-830C-D00C9E41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2AE5-425B-0B40-9F26-06FEF662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3C101-49ED-6448-8B7B-27C28B83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4A01-7C6C-7D4B-816B-AAA38A3B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652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AE58-F3F4-3B40-B1E3-5613ED07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969B-FAD2-5641-B074-D64B8C57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08B5-D4FC-614C-98AC-0A082A4AE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7A0D-8131-974B-BE51-B17A16022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7065F-7F49-B84E-AD2A-4E60FEFBF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1982C-E5BC-E949-B95E-BC0B59E2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6AD7B-14B4-2047-BD34-C0BB2CA7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BAE68-8B47-954F-92F8-41617CB0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613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CB3A-F0F8-8844-90CC-C669CA25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84E98-43F9-6F4C-942E-B776A805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6344-96FF-4A48-B8A3-411EA734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55D38-7D0E-5246-A18B-95F752F5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70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4EC92-11D9-C34F-9091-8C1C579C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CA9FE-6053-ED44-BB9A-FEA134B8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B026-5C84-8E4B-831A-E3AB222C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014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04FA-C1C3-E243-883E-F489B220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2806-05D5-334C-A5F7-C700B34E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6F489-1FD0-E34F-B900-948CBB0E6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3B24E-8740-4242-944C-78FDBE57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4546D-8D28-E74C-9883-989855CC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5BDCF-FF93-E34A-9BE2-A57BBD43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63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3F0-8E67-0641-AE50-DC415DE8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7DB7C-661C-CD45-9269-CD71880B5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B5E3D-6EDA-2847-8E88-A3469405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40E0-CF51-9646-AC90-8F66BBB7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45FD-3F41-2C45-8B26-4EA38C2A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F82D0-0FED-7E41-8543-213102E0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518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2CA73-F8C8-6D47-88B5-C43BC7E8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8B13-F951-FC4E-A735-DB0753F7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E99D-B932-BA45-86AE-10EF4CFC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8874-E9D0-9941-A87A-F6C384076A59}" type="datetimeFigureOut">
              <a:rPr lang="en-DK" smtClean="0"/>
              <a:t>08/04/2022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72A7-1433-BB43-9705-7FC460FB3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648A-CF31-E348-991F-78FE4796D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783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5AF3-A969-5C4C-9406-A283822A4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Results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F3654-642A-6A41-9201-48BA9F3DF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Sebastian</a:t>
            </a:r>
          </a:p>
        </p:txBody>
      </p:sp>
    </p:spTree>
    <p:extLst>
      <p:ext uri="{BB962C8B-B14F-4D97-AF65-F5344CB8AC3E}">
        <p14:creationId xmlns:p14="http://schemas.microsoft.com/office/powerpoint/2010/main" val="3393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One Gap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6A47-9B77-0E41-928B-F1A38B1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05" y="1585799"/>
            <a:ext cx="3860800" cy="215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DEC3D-1321-F24F-AA05-35108BBF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4536"/>
            <a:ext cx="12192000" cy="1730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939114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286FBC-D67C-4F4A-9AF2-89CF1B906EC1}"/>
              </a:ext>
            </a:extLst>
          </p:cNvPr>
          <p:cNvCxnSpPr/>
          <p:nvPr/>
        </p:nvCxnSpPr>
        <p:spPr>
          <a:xfrm flipH="1">
            <a:off x="5453446" y="3108362"/>
            <a:ext cx="27143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8271642" y="2900853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E5A1C-5F0A-AD41-B256-D0A34CC5761B}"/>
              </a:ext>
            </a:extLst>
          </p:cNvPr>
          <p:cNvSpPr txBox="1"/>
          <p:nvPr/>
        </p:nvSpPr>
        <p:spPr>
          <a:xfrm>
            <a:off x="2401614" y="397953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8681524" y="398479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  <a:r>
              <a:rPr lang="en-DK" b="1" dirty="0"/>
              <a:t>FTER</a:t>
            </a:r>
          </a:p>
        </p:txBody>
      </p:sp>
    </p:spTree>
    <p:extLst>
      <p:ext uri="{BB962C8B-B14F-4D97-AF65-F5344CB8AC3E}">
        <p14:creationId xmlns:p14="http://schemas.microsoft.com/office/powerpoint/2010/main" val="11695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Two Gaps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939114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7076542" y="2268762"/>
            <a:ext cx="22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Red blocks are GAPS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E5A1C-5F0A-AD41-B256-D0A34CC5761B}"/>
              </a:ext>
            </a:extLst>
          </p:cNvPr>
          <p:cNvSpPr txBox="1"/>
          <p:nvPr/>
        </p:nvSpPr>
        <p:spPr>
          <a:xfrm>
            <a:off x="2401614" y="397953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8681524" y="398479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  <a:r>
              <a:rPr lang="en-DK" b="1" dirty="0"/>
              <a:t>FTER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9DD4DA-6B8E-8147-A520-6C1BBA91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81" y="1427712"/>
            <a:ext cx="2904592" cy="1783017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09C97D49-D53D-3647-87B7-A306C45AAA67}"/>
              </a:ext>
            </a:extLst>
          </p:cNvPr>
          <p:cNvSpPr/>
          <p:nvPr/>
        </p:nvSpPr>
        <p:spPr>
          <a:xfrm>
            <a:off x="5197367" y="2517229"/>
            <a:ext cx="45719" cy="28377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9BF379-B33D-FD44-B6AC-E1D2D081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7852"/>
            <a:ext cx="12192000" cy="16325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F45B9E-B2AE-7742-8BF0-A88AF0E5DEDD}"/>
              </a:ext>
            </a:extLst>
          </p:cNvPr>
          <p:cNvSpPr txBox="1"/>
          <p:nvPr/>
        </p:nvSpPr>
        <p:spPr>
          <a:xfrm>
            <a:off x="10615448" y="3210729"/>
            <a:ext cx="100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dirty="0">
                <a:solidFill>
                  <a:srgbClr val="FF0000"/>
                </a:solidFill>
              </a:rPr>
              <a:t>????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A7E1C7F-5043-5249-AAE2-54BCEB308243}"/>
              </a:ext>
            </a:extLst>
          </p:cNvPr>
          <p:cNvSpPr/>
          <p:nvPr/>
        </p:nvSpPr>
        <p:spPr>
          <a:xfrm>
            <a:off x="11298603" y="5538946"/>
            <a:ext cx="82973" cy="515013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D9819A-E71E-8D4F-A8C5-62C1ADE5BD0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19945" y="3733949"/>
            <a:ext cx="178658" cy="1804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4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Three Gaps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939114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7076542" y="2268762"/>
            <a:ext cx="22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Red blocks are GAPS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E5A1C-5F0A-AD41-B256-D0A34CC5761B}"/>
              </a:ext>
            </a:extLst>
          </p:cNvPr>
          <p:cNvSpPr txBox="1"/>
          <p:nvPr/>
        </p:nvSpPr>
        <p:spPr>
          <a:xfrm>
            <a:off x="2401614" y="397953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8681524" y="398479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  <a:r>
              <a:rPr lang="en-DK" b="1" dirty="0"/>
              <a:t>FTER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1351D-DF0B-A948-8B91-2F6425A2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1338755"/>
            <a:ext cx="2656703" cy="1847376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BB15B4AE-FAB6-9945-9B83-8851019C4398}"/>
              </a:ext>
            </a:extLst>
          </p:cNvPr>
          <p:cNvSpPr/>
          <p:nvPr/>
        </p:nvSpPr>
        <p:spPr>
          <a:xfrm>
            <a:off x="5223641" y="2364828"/>
            <a:ext cx="45719" cy="28377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E3AE9AC-05E0-8145-B515-E4984AB74834}"/>
              </a:ext>
            </a:extLst>
          </p:cNvPr>
          <p:cNvSpPr/>
          <p:nvPr/>
        </p:nvSpPr>
        <p:spPr>
          <a:xfrm>
            <a:off x="5239407" y="2891923"/>
            <a:ext cx="45719" cy="4571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D2FB24-EC46-8A43-8E02-F01BA575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3697"/>
            <a:ext cx="12192000" cy="18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Four Gaps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939114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7076542" y="2268762"/>
            <a:ext cx="22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Red blocks are GAPS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5044956" y="3637949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 CPAB</a:t>
            </a:r>
            <a:endParaRPr lang="en-D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58ABE-9D0C-6946-BDC8-32DACB1E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65" y="1350097"/>
            <a:ext cx="2611821" cy="1963133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8A2A659B-09B1-C94C-9594-D486B81095AA}"/>
              </a:ext>
            </a:extLst>
          </p:cNvPr>
          <p:cNvSpPr/>
          <p:nvPr/>
        </p:nvSpPr>
        <p:spPr>
          <a:xfrm>
            <a:off x="5339255" y="2312278"/>
            <a:ext cx="45719" cy="28377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DB7F86D-6BAE-FF45-8BC1-A6C440DBF2FD}"/>
              </a:ext>
            </a:extLst>
          </p:cNvPr>
          <p:cNvSpPr/>
          <p:nvPr/>
        </p:nvSpPr>
        <p:spPr>
          <a:xfrm>
            <a:off x="5334001" y="2801006"/>
            <a:ext cx="45719" cy="28377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72F92-470D-D04D-B132-76A14495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173260"/>
            <a:ext cx="5613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Nine Gaps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644826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7076542" y="2268762"/>
            <a:ext cx="22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Red blocks are GAPS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5044956" y="3637949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 CPAB</a:t>
            </a:r>
            <a:endParaRPr lang="en-DK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7A178-A3CE-7340-994E-997B56ED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86" y="1043154"/>
            <a:ext cx="2298686" cy="2491479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12D0F28-10C0-5043-BFA0-5B312738FBDA}"/>
              </a:ext>
            </a:extLst>
          </p:cNvPr>
          <p:cNvSpPr/>
          <p:nvPr/>
        </p:nvSpPr>
        <p:spPr>
          <a:xfrm>
            <a:off x="5349767" y="1891866"/>
            <a:ext cx="93131" cy="57806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1795D09-ADB1-0A46-9FE0-20ECED9658B0}"/>
              </a:ext>
            </a:extLst>
          </p:cNvPr>
          <p:cNvSpPr/>
          <p:nvPr/>
        </p:nvSpPr>
        <p:spPr>
          <a:xfrm>
            <a:off x="5355023" y="2695907"/>
            <a:ext cx="93131" cy="57806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24A33-099C-424E-B092-40243C74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990" y="4091363"/>
            <a:ext cx="3472064" cy="22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Results So Far</vt:lpstr>
      <vt:lpstr>Case: One Gap </vt:lpstr>
      <vt:lpstr>Case: Two Gaps </vt:lpstr>
      <vt:lpstr>Case: Three Gaps </vt:lpstr>
      <vt:lpstr>Case: Four Gaps </vt:lpstr>
      <vt:lpstr>Case: Nine Gaps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So Far</dc:title>
  <dc:creator>Sebastian Garcia Lopez</dc:creator>
  <cp:lastModifiedBy>Sebastian Garcia Lopez</cp:lastModifiedBy>
  <cp:revision>1</cp:revision>
  <dcterms:created xsi:type="dcterms:W3CDTF">2022-04-08T06:20:23Z</dcterms:created>
  <dcterms:modified xsi:type="dcterms:W3CDTF">2022-04-08T07:11:09Z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2022-04-08T06:20:26Z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73bdeb16-c1d8-41d3-8627-176e12033989</vt:lpwstr>
  </property>
  <property fmtid="{D5CDD505-2E9C-101B-9397-08002B2CF9AE}" pid="8" name="MSIP_Label_6a2630e2-1ac5-455e-8217-0156b1936a76_ContentBits">
    <vt:lpwstr>0</vt:lpwstr>
  </property>
</Properties>
</file>