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B8455-AB91-054F-9514-0F00E27A4CD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2383A-E6EF-084F-A36F-3CB4074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mn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0993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355413" y="3627693"/>
            <a:ext cx="3347583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37160" rIns="137160" bIns="64008" rtlCol="0" anchor="ctr" anchorCtr="0">
            <a:spAutoFit/>
          </a:bodyPr>
          <a:lstStyle>
            <a:lvl1pPr marL="0" indent="0" algn="ctr">
              <a:buNone/>
              <a:defRPr lang="en-US" sz="4400" cap="all" baseline="0" smtClean="0">
                <a:latin typeface="Roboto" charset="0"/>
                <a:ea typeface="Roboto" charset="0"/>
                <a:cs typeface="Roboto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400"/>
            <a:r>
              <a:rPr lang="en-US" dirty="0" smtClean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9876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r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099300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355411" y="3627693"/>
            <a:ext cx="3347583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37160" rIns="137160" bIns="64008" rtlCol="0" anchor="ctr" anchorCtr="0">
            <a:spAutoFit/>
          </a:bodyPr>
          <a:lstStyle>
            <a:lvl1pPr marL="0" indent="0" algn="ctr">
              <a:buNone/>
              <a:defRPr lang="en-US" sz="4400" cap="all" baseline="0" smtClean="0">
                <a:latin typeface="Roboto" charset="0"/>
                <a:ea typeface="Roboto" charset="0"/>
                <a:cs typeface="Roboto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400"/>
            <a:r>
              <a:rPr lang="en-US" dirty="0" smtClean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55613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099300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355410" y="3627693"/>
            <a:ext cx="3347583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37160" rIns="137160" bIns="64008" rtlCol="0" anchor="ctr" anchorCtr="0">
            <a:spAutoFit/>
          </a:bodyPr>
          <a:lstStyle>
            <a:lvl1pPr marL="0" indent="0" algn="ctr">
              <a:buNone/>
              <a:defRPr lang="en-US" sz="4400" cap="all" baseline="0" smtClean="0">
                <a:latin typeface="Roboto" charset="0"/>
                <a:ea typeface="Roboto" charset="0"/>
                <a:cs typeface="Roboto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400"/>
            <a:r>
              <a:rPr lang="en-US" dirty="0" smtClean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0300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ademic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099300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355410" y="3627693"/>
            <a:ext cx="3347583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37160" rIns="137160" bIns="64008" rtlCol="0" anchor="ctr" anchorCtr="0">
            <a:spAutoFit/>
          </a:bodyPr>
          <a:lstStyle>
            <a:lvl1pPr marL="0" indent="0" algn="ctr">
              <a:buNone/>
              <a:defRPr lang="en-US" sz="4400" cap="all" baseline="0" smtClean="0">
                <a:latin typeface="Roboto" charset="0"/>
                <a:ea typeface="Roboto" charset="0"/>
                <a:cs typeface="Roboto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400"/>
            <a:r>
              <a:rPr lang="en-US" dirty="0" smtClean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37764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  <p:sldLayoutId id="2147483677" r:id="rId3"/>
    <p:sldLayoutId id="2147483678" r:id="rId4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ertificat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" id="{AC1D3D5F-A261-F74A-AF10-DF89A60C5FEA}" vid="{DA5215C6-CC93-C04F-B0D6-6067BDEF8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Roboto</vt:lpstr>
      <vt:lpstr>Certificates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8</cp:revision>
  <dcterms:created xsi:type="dcterms:W3CDTF">2016-11-19T19:26:18Z</dcterms:created>
  <dcterms:modified xsi:type="dcterms:W3CDTF">2016-11-19T20:12:06Z</dcterms:modified>
</cp:coreProperties>
</file>